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ink/ink10.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1.xml" ContentType="application/inkml+xml"/>
  <Override PartName="/ppt/notesSlides/notesSlide8.xml" ContentType="application/vnd.openxmlformats-officedocument.presentationml.notesSlide+xml"/>
  <Override PartName="/ppt/ink/ink1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3.xml" ContentType="application/inkml+xml"/>
  <Override PartName="/ppt/notesSlides/notesSlide11.xml" ContentType="application/vnd.openxmlformats-officedocument.presentationml.notesSlide+xml"/>
  <Override PartName="/ppt/ink/ink14.xml" ContentType="application/inkml+xml"/>
  <Override PartName="/ppt/notesSlides/notesSlide12.xml" ContentType="application/vnd.openxmlformats-officedocument.presentationml.notesSlide+xml"/>
  <Override PartName="/ppt/ink/ink1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6.xml" ContentType="application/inkml+xml"/>
  <Override PartName="/ppt/notesSlides/notesSlide16.xml" ContentType="application/vnd.openxmlformats-officedocument.presentationml.notesSlide+xml"/>
  <Override PartName="/ppt/ink/ink1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8"/>
  </p:notesMasterIdLst>
  <p:handoutMasterIdLst>
    <p:handoutMasterId r:id="rId49"/>
  </p:handoutMasterIdLst>
  <p:sldIdLst>
    <p:sldId id="1858" r:id="rId6"/>
    <p:sldId id="1825" r:id="rId7"/>
    <p:sldId id="1859" r:id="rId8"/>
    <p:sldId id="1860" r:id="rId9"/>
    <p:sldId id="1888" r:id="rId10"/>
    <p:sldId id="1861" r:id="rId11"/>
    <p:sldId id="1826" r:id="rId12"/>
    <p:sldId id="1862" r:id="rId13"/>
    <p:sldId id="1863" r:id="rId14"/>
    <p:sldId id="1881" r:id="rId15"/>
    <p:sldId id="1882" r:id="rId16"/>
    <p:sldId id="1883" r:id="rId17"/>
    <p:sldId id="1891" r:id="rId18"/>
    <p:sldId id="1884" r:id="rId19"/>
    <p:sldId id="1893" r:id="rId20"/>
    <p:sldId id="1892" r:id="rId21"/>
    <p:sldId id="1827" r:id="rId22"/>
    <p:sldId id="1865" r:id="rId23"/>
    <p:sldId id="1828" r:id="rId24"/>
    <p:sldId id="1866" r:id="rId25"/>
    <p:sldId id="1875" r:id="rId26"/>
    <p:sldId id="1867" r:id="rId27"/>
    <p:sldId id="1894" r:id="rId28"/>
    <p:sldId id="1895" r:id="rId29"/>
    <p:sldId id="1896" r:id="rId30"/>
    <p:sldId id="1868" r:id="rId31"/>
    <p:sldId id="1877" r:id="rId32"/>
    <p:sldId id="1869" r:id="rId33"/>
    <p:sldId id="1871" r:id="rId34"/>
    <p:sldId id="1873" r:id="rId35"/>
    <p:sldId id="1870" r:id="rId36"/>
    <p:sldId id="1874" r:id="rId37"/>
    <p:sldId id="1532" r:id="rId38"/>
    <p:sldId id="1878" r:id="rId39"/>
    <p:sldId id="1879" r:id="rId40"/>
    <p:sldId id="1880" r:id="rId41"/>
    <p:sldId id="1885" r:id="rId42"/>
    <p:sldId id="1886" r:id="rId43"/>
    <p:sldId id="1889" r:id="rId44"/>
    <p:sldId id="1890" r:id="rId45"/>
    <p:sldId id="1887" r:id="rId46"/>
    <p:sldId id="1876"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ection>
        <p14:section name="Soft Black template" id="{888AB95E-1B7E-4E95-8F39-C5D0E8372BC2}">
          <p14:sldIdLst>
            <p14:sldId id="1858"/>
            <p14:sldId id="1825"/>
            <p14:sldId id="1859"/>
            <p14:sldId id="1860"/>
            <p14:sldId id="1888"/>
            <p14:sldId id="1861"/>
            <p14:sldId id="1826"/>
            <p14:sldId id="1862"/>
            <p14:sldId id="1863"/>
            <p14:sldId id="1881"/>
            <p14:sldId id="1882"/>
            <p14:sldId id="1883"/>
            <p14:sldId id="1891"/>
            <p14:sldId id="1884"/>
            <p14:sldId id="1893"/>
            <p14:sldId id="1892"/>
            <p14:sldId id="1827"/>
            <p14:sldId id="1865"/>
            <p14:sldId id="1828"/>
            <p14:sldId id="1866"/>
            <p14:sldId id="1875"/>
            <p14:sldId id="1867"/>
            <p14:sldId id="1894"/>
            <p14:sldId id="1895"/>
            <p14:sldId id="1896"/>
            <p14:sldId id="1868"/>
            <p14:sldId id="1877"/>
            <p14:sldId id="1869"/>
            <p14:sldId id="1871"/>
            <p14:sldId id="1873"/>
            <p14:sldId id="1870"/>
            <p14:sldId id="1874"/>
            <p14:sldId id="1532"/>
            <p14:sldId id="1878"/>
            <p14:sldId id="1879"/>
            <p14:sldId id="1880"/>
            <p14:sldId id="1885"/>
            <p14:sldId id="1886"/>
            <p14:sldId id="1889"/>
            <p14:sldId id="1890"/>
            <p14:sldId id="1887"/>
            <p14:sldId id="187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a:srgbClr val="D2D2D2"/>
    <a:srgbClr val="00BCF2"/>
    <a:srgbClr val="0078D4"/>
    <a:srgbClr val="037BDA"/>
    <a:srgbClr val="1A1A1A"/>
    <a:srgbClr val="0D0D0D"/>
    <a:srgbClr val="5C2D9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C6410-88CF-4CCE-B2F3-A8B83A586F02}" v="497" dt="2020-06-14T12:14:06.980"/>
    <p1510:client id="{5A854F74-C7A5-4D65-8438-D9F8F1F6970F}" v="221" dt="2020-06-14T16:44:36.860"/>
    <p1510:client id="{5AB24120-00A6-4935-B5DE-2938C159D1C1}" v="173" dt="2020-06-14T12:42:00.692"/>
    <p1510:client id="{C650E49E-C5BE-46A1-8245-08D558124155}" v="23" dt="2020-06-14T15:50:54.801"/>
    <p1510:client id="{CA638474-CDE0-4D7F-A794-38A5D290F7F2}" v="1" dt="2020-06-13T22:58:00.232"/>
    <p1510:client id="{ECAC9D49-22AF-419F-8349-45D7A77EEFDC}" v="135" dt="2020-06-14T17:11:06.4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9" autoAdjust="0"/>
    <p:restoredTop sz="92133" autoAdjust="0"/>
  </p:normalViewPr>
  <p:slideViewPr>
    <p:cSldViewPr snapToGrid="0">
      <p:cViewPr varScale="1">
        <p:scale>
          <a:sx n="72" d="100"/>
          <a:sy n="72" d="100"/>
        </p:scale>
        <p:origin x="40" y="3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CA638474-CDE0-4D7F-A794-38A5D290F7F2}"/>
    <pc:docChg chg="addSld modSection">
      <pc:chgData name="Guest User" userId="" providerId="Windows Live" clId="Web-{CA638474-CDE0-4D7F-A794-38A5D290F7F2}" dt="2020-06-13T22:58:00.232" v="0"/>
      <pc:docMkLst>
        <pc:docMk/>
      </pc:docMkLst>
      <pc:sldChg chg="add replId">
        <pc:chgData name="Guest User" userId="" providerId="Windows Live" clId="Web-{CA638474-CDE0-4D7F-A794-38A5D290F7F2}" dt="2020-06-13T22:58:00.232" v="0"/>
        <pc:sldMkLst>
          <pc:docMk/>
          <pc:sldMk cId="3521316710" sldId="1864"/>
        </pc:sldMkLst>
      </pc:sldChg>
    </pc:docChg>
  </pc:docChgLst>
  <pc:docChgLst>
    <pc:chgData name="Guest User" providerId="Windows Live" clId="Web-{122C6410-88CF-4CCE-B2F3-A8B83A586F02}"/>
    <pc:docChg chg="addSld delSld modSld sldOrd modSection">
      <pc:chgData name="Guest User" userId="" providerId="Windows Live" clId="Web-{122C6410-88CF-4CCE-B2F3-A8B83A586F02}" dt="2020-06-14T12:14:06.980" v="491"/>
      <pc:docMkLst>
        <pc:docMk/>
      </pc:docMkLst>
      <pc:sldChg chg="delSp modSp">
        <pc:chgData name="Guest User" userId="" providerId="Windows Live" clId="Web-{122C6410-88CF-4CCE-B2F3-A8B83A586F02}" dt="2020-06-14T09:28:48.884" v="20" actId="1076"/>
        <pc:sldMkLst>
          <pc:docMk/>
          <pc:sldMk cId="2397087657" sldId="1827"/>
        </pc:sldMkLst>
        <pc:spChg chg="del">
          <ac:chgData name="Guest User" userId="" providerId="Windows Live" clId="Web-{122C6410-88CF-4CCE-B2F3-A8B83A586F02}" dt="2020-06-14T09:28:42.977" v="19"/>
          <ac:spMkLst>
            <pc:docMk/>
            <pc:sldMk cId="2397087657" sldId="1827"/>
            <ac:spMk id="4" creationId="{68C99FEA-6DB6-4686-A261-F28F26C8981E}"/>
          </ac:spMkLst>
        </pc:spChg>
        <pc:spChg chg="mod">
          <ac:chgData name="Guest User" userId="" providerId="Windows Live" clId="Web-{122C6410-88CF-4CCE-B2F3-A8B83A586F02}" dt="2020-06-14T09:28:48.884" v="20" actId="1076"/>
          <ac:spMkLst>
            <pc:docMk/>
            <pc:sldMk cId="2397087657" sldId="1827"/>
            <ac:spMk id="6" creationId="{00000000-0000-0000-0000-000000000000}"/>
          </ac:spMkLst>
        </pc:spChg>
      </pc:sldChg>
      <pc:sldChg chg="addSp delSp modSp">
        <pc:chgData name="Guest User" userId="" providerId="Windows Live" clId="Web-{122C6410-88CF-4CCE-B2F3-A8B83A586F02}" dt="2020-06-14T09:38:00.494" v="73" actId="1076"/>
        <pc:sldMkLst>
          <pc:docMk/>
          <pc:sldMk cId="2967884444" sldId="1828"/>
        </pc:sldMkLst>
        <pc:spChg chg="del">
          <ac:chgData name="Guest User" userId="" providerId="Windows Live" clId="Web-{122C6410-88CF-4CCE-B2F3-A8B83A586F02}" dt="2020-06-14T09:36:25.603" v="60"/>
          <ac:spMkLst>
            <pc:docMk/>
            <pc:sldMk cId="2967884444" sldId="1828"/>
            <ac:spMk id="4" creationId="{04EE52DC-E441-4CFE-A00E-424DD19F14DF}"/>
          </ac:spMkLst>
        </pc:spChg>
        <pc:spChg chg="mod">
          <ac:chgData name="Guest User" userId="" providerId="Windows Live" clId="Web-{122C6410-88CF-4CCE-B2F3-A8B83A586F02}" dt="2020-06-14T09:36:18.869" v="58" actId="14100"/>
          <ac:spMkLst>
            <pc:docMk/>
            <pc:sldMk cId="2967884444" sldId="1828"/>
            <ac:spMk id="6" creationId="{00000000-0000-0000-0000-000000000000}"/>
          </ac:spMkLst>
        </pc:spChg>
        <pc:spChg chg="mod">
          <ac:chgData name="Guest User" userId="" providerId="Windows Live" clId="Web-{122C6410-88CF-4CCE-B2F3-A8B83A586F02}" dt="2020-06-14T09:36:06.947" v="54" actId="1076"/>
          <ac:spMkLst>
            <pc:docMk/>
            <pc:sldMk cId="2967884444" sldId="1828"/>
            <ac:spMk id="17" creationId="{00000000-0000-0000-0000-000000000000}"/>
          </ac:spMkLst>
        </pc:spChg>
        <pc:grpChg chg="add del">
          <ac:chgData name="Guest User" userId="" providerId="Windows Live" clId="Web-{122C6410-88CF-4CCE-B2F3-A8B83A586F02}" dt="2020-06-14T09:36:29.041" v="61"/>
          <ac:grpSpMkLst>
            <pc:docMk/>
            <pc:sldMk cId="2967884444" sldId="1828"/>
            <ac:grpSpMk id="5" creationId="{B590D28B-9EE6-4266-ADA1-CB5BE3416C95}"/>
          </ac:grpSpMkLst>
        </pc:grpChg>
        <pc:picChg chg="add del mod">
          <ac:chgData name="Guest User" userId="" providerId="Windows Live" clId="Web-{122C6410-88CF-4CCE-B2F3-A8B83A586F02}" dt="2020-06-14T09:37:22.072" v="66"/>
          <ac:picMkLst>
            <pc:docMk/>
            <pc:sldMk cId="2967884444" sldId="1828"/>
            <ac:picMk id="2" creationId="{EE63BFEF-5652-4023-9050-1F8CCF1F9BFB}"/>
          </ac:picMkLst>
        </pc:picChg>
        <pc:picChg chg="add mod">
          <ac:chgData name="Guest User" userId="" providerId="Windows Live" clId="Web-{122C6410-88CF-4CCE-B2F3-A8B83A586F02}" dt="2020-06-14T09:38:00.494" v="73" actId="1076"/>
          <ac:picMkLst>
            <pc:docMk/>
            <pc:sldMk cId="2967884444" sldId="1828"/>
            <ac:picMk id="3" creationId="{FDFE9C30-E3F0-4AFC-BB6D-4AF7579EB712}"/>
          </ac:picMkLst>
        </pc:picChg>
      </pc:sldChg>
      <pc:sldChg chg="del">
        <pc:chgData name="Guest User" userId="" providerId="Windows Live" clId="Web-{122C6410-88CF-4CCE-B2F3-A8B83A586F02}" dt="2020-06-14T10:39:28.772" v="488"/>
        <pc:sldMkLst>
          <pc:docMk/>
          <pc:sldMk cId="1854574399" sldId="1829"/>
        </pc:sldMkLst>
      </pc:sldChg>
      <pc:sldChg chg="del">
        <pc:chgData name="Guest User" userId="" providerId="Windows Live" clId="Web-{122C6410-88CF-4CCE-B2F3-A8B83A586F02}" dt="2020-06-14T10:39:31.288" v="489"/>
        <pc:sldMkLst>
          <pc:docMk/>
          <pc:sldMk cId="2186224860" sldId="1832"/>
        </pc:sldMkLst>
      </pc:sldChg>
      <pc:sldChg chg="del">
        <pc:chgData name="Guest User" userId="" providerId="Windows Live" clId="Web-{122C6410-88CF-4CCE-B2F3-A8B83A586F02}" dt="2020-06-14T10:39:35.054" v="490"/>
        <pc:sldMkLst>
          <pc:docMk/>
          <pc:sldMk cId="2605536240" sldId="1842"/>
        </pc:sldMkLst>
      </pc:sldChg>
      <pc:sldChg chg="addSp delSp modSp add replId">
        <pc:chgData name="Guest User" userId="" providerId="Windows Live" clId="Web-{122C6410-88CF-4CCE-B2F3-A8B83A586F02}" dt="2020-06-14T09:39:12.385" v="84" actId="1076"/>
        <pc:sldMkLst>
          <pc:docMk/>
          <pc:sldMk cId="466264304" sldId="1865"/>
        </pc:sldMkLst>
        <pc:spChg chg="add del mod">
          <ac:chgData name="Guest User" userId="" providerId="Windows Live" clId="Web-{122C6410-88CF-4CCE-B2F3-A8B83A586F02}" dt="2020-06-14T09:38:54.588" v="77"/>
          <ac:spMkLst>
            <pc:docMk/>
            <pc:sldMk cId="466264304" sldId="1865"/>
            <ac:spMk id="3" creationId="{E0BD1B70-ED47-4695-89AF-AA2528A29EA9}"/>
          </ac:spMkLst>
        </pc:spChg>
        <pc:spChg chg="del">
          <ac:chgData name="Guest User" userId="" providerId="Windows Live" clId="Web-{122C6410-88CF-4CCE-B2F3-A8B83A586F02}" dt="2020-06-14T09:38:51.119" v="76"/>
          <ac:spMkLst>
            <pc:docMk/>
            <pc:sldMk cId="466264304" sldId="1865"/>
            <ac:spMk id="6" creationId="{00000000-0000-0000-0000-000000000000}"/>
          </ac:spMkLst>
        </pc:spChg>
        <pc:spChg chg="add del mod">
          <ac:chgData name="Guest User" userId="" providerId="Windows Live" clId="Web-{122C6410-88CF-4CCE-B2F3-A8B83A586F02}" dt="2020-06-14T09:38:57.478" v="78"/>
          <ac:spMkLst>
            <pc:docMk/>
            <pc:sldMk cId="466264304" sldId="1865"/>
            <ac:spMk id="7" creationId="{254E4677-27EB-432C-B4A7-D6310D428EC4}"/>
          </ac:spMkLst>
        </pc:spChg>
        <pc:spChg chg="del">
          <ac:chgData name="Guest User" userId="" providerId="Windows Live" clId="Web-{122C6410-88CF-4CCE-B2F3-A8B83A586F02}" dt="2020-06-14T09:38:47.400" v="75"/>
          <ac:spMkLst>
            <pc:docMk/>
            <pc:sldMk cId="466264304" sldId="1865"/>
            <ac:spMk id="17" creationId="{00000000-0000-0000-0000-000000000000}"/>
          </ac:spMkLst>
        </pc:spChg>
        <pc:picChg chg="add mod">
          <ac:chgData name="Guest User" userId="" providerId="Windows Live" clId="Web-{122C6410-88CF-4CCE-B2F3-A8B83A586F02}" dt="2020-06-14T09:39:12.385" v="84" actId="1076"/>
          <ac:picMkLst>
            <pc:docMk/>
            <pc:sldMk cId="466264304" sldId="1865"/>
            <ac:picMk id="8" creationId="{644238E1-F65E-4361-A466-3CCE65B1B88F}"/>
          </ac:picMkLst>
        </pc:picChg>
      </pc:sldChg>
      <pc:sldChg chg="addSp delSp modSp add ord replId">
        <pc:chgData name="Guest User" userId="" providerId="Windows Live" clId="Web-{122C6410-88CF-4CCE-B2F3-A8B83A586F02}" dt="2020-06-14T10:26:50.554" v="453" actId="20577"/>
        <pc:sldMkLst>
          <pc:docMk/>
          <pc:sldMk cId="1368350522" sldId="1866"/>
        </pc:sldMkLst>
        <pc:spChg chg="add mod">
          <ac:chgData name="Guest User" userId="" providerId="Windows Live" clId="Web-{122C6410-88CF-4CCE-B2F3-A8B83A586F02}" dt="2020-06-14T10:26:50.554" v="453" actId="20577"/>
          <ac:spMkLst>
            <pc:docMk/>
            <pc:sldMk cId="1368350522" sldId="1866"/>
            <ac:spMk id="3" creationId="{004E2277-F33E-4672-B674-25340B815D5D}"/>
          </ac:spMkLst>
        </pc:spChg>
        <pc:spChg chg="mod">
          <ac:chgData name="Guest User" userId="" providerId="Windows Live" clId="Web-{122C6410-88CF-4CCE-B2F3-A8B83A586F02}" dt="2020-06-14T10:26:14.317" v="412" actId="1076"/>
          <ac:spMkLst>
            <pc:docMk/>
            <pc:sldMk cId="1368350522" sldId="1866"/>
            <ac:spMk id="5" creationId="{8440F596-493F-4E97-A731-6DB1D1E22D0E}"/>
          </ac:spMkLst>
        </pc:spChg>
        <pc:picChg chg="add del mod">
          <ac:chgData name="Guest User" userId="" providerId="Windows Live" clId="Web-{122C6410-88CF-4CCE-B2F3-A8B83A586F02}" dt="2020-06-14T10:25:45.580" v="407"/>
          <ac:picMkLst>
            <pc:docMk/>
            <pc:sldMk cId="1368350522" sldId="1866"/>
            <ac:picMk id="2" creationId="{D7E2CF78-54B1-410C-9D95-33D4D3CE9623}"/>
          </ac:picMkLst>
        </pc:picChg>
        <pc:picChg chg="add mod">
          <ac:chgData name="Guest User" userId="" providerId="Windows Live" clId="Web-{122C6410-88CF-4CCE-B2F3-A8B83A586F02}" dt="2020-06-14T10:26:14.379" v="414" actId="1076"/>
          <ac:picMkLst>
            <pc:docMk/>
            <pc:sldMk cId="1368350522" sldId="1866"/>
            <ac:picMk id="4" creationId="{0954A1F5-CE05-4B12-87D5-3287F1C5EAE8}"/>
          </ac:picMkLst>
        </pc:picChg>
        <pc:picChg chg="del">
          <ac:chgData name="Guest User" userId="" providerId="Windows Live" clId="Web-{122C6410-88CF-4CCE-B2F3-A8B83A586F02}" dt="2020-06-14T10:00:45.396" v="87"/>
          <ac:picMkLst>
            <pc:docMk/>
            <pc:sldMk cId="1368350522" sldId="1866"/>
            <ac:picMk id="8" creationId="{644238E1-F65E-4361-A466-3CCE65B1B88F}"/>
          </ac:picMkLst>
        </pc:picChg>
      </pc:sldChg>
      <pc:sldChg chg="addSp delSp modSp add ord replId">
        <pc:chgData name="Guest User" userId="" providerId="Windows Live" clId="Web-{122C6410-88CF-4CCE-B2F3-A8B83A586F02}" dt="2020-06-14T10:09:45.109" v="181" actId="1076"/>
        <pc:sldMkLst>
          <pc:docMk/>
          <pc:sldMk cId="339886327" sldId="1867"/>
        </pc:sldMkLst>
        <pc:spChg chg="add del mod">
          <ac:chgData name="Guest User" userId="" providerId="Windows Live" clId="Web-{122C6410-88CF-4CCE-B2F3-A8B83A586F02}" dt="2020-06-14T10:06:22.064" v="119"/>
          <ac:spMkLst>
            <pc:docMk/>
            <pc:sldMk cId="339886327" sldId="1867"/>
            <ac:spMk id="3" creationId="{A595D302-CEC1-4775-BF4F-E63ED6BC9636}"/>
          </ac:spMkLst>
        </pc:spChg>
        <pc:spChg chg="add del mod">
          <ac:chgData name="Guest User" userId="" providerId="Windows Live" clId="Web-{122C6410-88CF-4CCE-B2F3-A8B83A586F02}" dt="2020-06-14T10:09:45.109" v="181" actId="1076"/>
          <ac:spMkLst>
            <pc:docMk/>
            <pc:sldMk cId="339886327" sldId="1867"/>
            <ac:spMk id="6" creationId="{00000000-0000-0000-0000-000000000000}"/>
          </ac:spMkLst>
        </pc:spChg>
        <pc:spChg chg="mod">
          <ac:chgData name="Guest User" userId="" providerId="Windows Live" clId="Web-{122C6410-88CF-4CCE-B2F3-A8B83A586F02}" dt="2020-06-14T10:09:33.397" v="171" actId="20577"/>
          <ac:spMkLst>
            <pc:docMk/>
            <pc:sldMk cId="339886327" sldId="1867"/>
            <ac:spMk id="17" creationId="{00000000-0000-0000-0000-000000000000}"/>
          </ac:spMkLst>
        </pc:spChg>
      </pc:sldChg>
      <pc:sldChg chg="add replId">
        <pc:chgData name="Guest User" userId="" providerId="Windows Live" clId="Web-{122C6410-88CF-4CCE-B2F3-A8B83A586F02}" dt="2020-06-14T10:08:56.311" v="135"/>
        <pc:sldMkLst>
          <pc:docMk/>
          <pc:sldMk cId="240555365" sldId="1868"/>
        </pc:sldMkLst>
      </pc:sldChg>
      <pc:sldChg chg="addSp delSp modSp add replId">
        <pc:chgData name="Guest User" userId="" providerId="Windows Live" clId="Web-{122C6410-88CF-4CCE-B2F3-A8B83A586F02}" dt="2020-06-14T10:16:07.258" v="214" actId="14100"/>
        <pc:sldMkLst>
          <pc:docMk/>
          <pc:sldMk cId="1972826513" sldId="1869"/>
        </pc:sldMkLst>
        <pc:spChg chg="add del mod">
          <ac:chgData name="Guest User" userId="" providerId="Windows Live" clId="Web-{122C6410-88CF-4CCE-B2F3-A8B83A586F02}" dt="2020-06-14T10:13:22.329" v="198"/>
          <ac:spMkLst>
            <pc:docMk/>
            <pc:sldMk cId="1972826513" sldId="1869"/>
            <ac:spMk id="3" creationId="{7121A735-A570-4814-A7E1-9095144CE892}"/>
          </ac:spMkLst>
        </pc:spChg>
        <pc:spChg chg="del">
          <ac:chgData name="Guest User" userId="" providerId="Windows Live" clId="Web-{122C6410-88CF-4CCE-B2F3-A8B83A586F02}" dt="2020-06-14T10:13:16.960" v="196"/>
          <ac:spMkLst>
            <pc:docMk/>
            <pc:sldMk cId="1972826513" sldId="1869"/>
            <ac:spMk id="6" creationId="{00000000-0000-0000-0000-000000000000}"/>
          </ac:spMkLst>
        </pc:spChg>
        <pc:picChg chg="add del mod">
          <ac:chgData name="Guest User" userId="" providerId="Windows Live" clId="Web-{122C6410-88CF-4CCE-B2F3-A8B83A586F02}" dt="2020-06-14T10:13:35.889" v="202"/>
          <ac:picMkLst>
            <pc:docMk/>
            <pc:sldMk cId="1972826513" sldId="1869"/>
            <ac:picMk id="4" creationId="{7E7A63AA-D272-442C-BD7A-34CDF07ED2EF}"/>
          </ac:picMkLst>
        </pc:picChg>
        <pc:picChg chg="add mod">
          <ac:chgData name="Guest User" userId="" providerId="Windows Live" clId="Web-{122C6410-88CF-4CCE-B2F3-A8B83A586F02}" dt="2020-06-14T10:16:07.258" v="214" actId="14100"/>
          <ac:picMkLst>
            <pc:docMk/>
            <pc:sldMk cId="1972826513" sldId="1869"/>
            <ac:picMk id="7" creationId="{6AC69D43-52C7-4DC2-8145-A2C2CBEEBF4C}"/>
          </ac:picMkLst>
        </pc:picChg>
      </pc:sldChg>
      <pc:sldChg chg="addSp modSp add replId">
        <pc:chgData name="Guest User" userId="" providerId="Windows Live" clId="Web-{122C6410-88CF-4CCE-B2F3-A8B83A586F02}" dt="2020-06-14T10:14:30.005" v="207" actId="1076"/>
        <pc:sldMkLst>
          <pc:docMk/>
          <pc:sldMk cId="192923235" sldId="1870"/>
        </pc:sldMkLst>
        <pc:picChg chg="add mod">
          <ac:chgData name="Guest User" userId="" providerId="Windows Live" clId="Web-{122C6410-88CF-4CCE-B2F3-A8B83A586F02}" dt="2020-06-14T10:14:30.005" v="207" actId="1076"/>
          <ac:picMkLst>
            <pc:docMk/>
            <pc:sldMk cId="192923235" sldId="1870"/>
            <ac:picMk id="2" creationId="{9F5CDDA0-CCA1-4F41-AB9C-1484F389988A}"/>
          </ac:picMkLst>
        </pc:picChg>
      </pc:sldChg>
      <pc:sldChg chg="modSp add ord replId">
        <pc:chgData name="Guest User" userId="" providerId="Windows Live" clId="Web-{122C6410-88CF-4CCE-B2F3-A8B83A586F02}" dt="2020-06-14T10:29:02.799" v="487" actId="1076"/>
        <pc:sldMkLst>
          <pc:docMk/>
          <pc:sldMk cId="2661525983" sldId="1871"/>
        </pc:sldMkLst>
        <pc:spChg chg="mod">
          <ac:chgData name="Guest User" userId="" providerId="Windows Live" clId="Web-{122C6410-88CF-4CCE-B2F3-A8B83A586F02}" dt="2020-06-14T10:29:02.799" v="487" actId="1076"/>
          <ac:spMkLst>
            <pc:docMk/>
            <pc:sldMk cId="2661525983" sldId="1871"/>
            <ac:spMk id="6" creationId="{00000000-0000-0000-0000-000000000000}"/>
          </ac:spMkLst>
        </pc:spChg>
      </pc:sldChg>
      <pc:sldChg chg="modSp add replId">
        <pc:chgData name="Guest User" userId="" providerId="Windows Live" clId="Web-{122C6410-88CF-4CCE-B2F3-A8B83A586F02}" dt="2020-06-14T10:20:06.990" v="306" actId="20577"/>
        <pc:sldMkLst>
          <pc:docMk/>
          <pc:sldMk cId="2026842149" sldId="1872"/>
        </pc:sldMkLst>
        <pc:spChg chg="mod">
          <ac:chgData name="Guest User" userId="" providerId="Windows Live" clId="Web-{122C6410-88CF-4CCE-B2F3-A8B83A586F02}" dt="2020-06-14T10:20:06.990" v="306" actId="20577"/>
          <ac:spMkLst>
            <pc:docMk/>
            <pc:sldMk cId="2026842149" sldId="1872"/>
            <ac:spMk id="6" creationId="{00000000-0000-0000-0000-000000000000}"/>
          </ac:spMkLst>
        </pc:spChg>
      </pc:sldChg>
      <pc:sldChg chg="add ord replId">
        <pc:chgData name="Guest User" userId="" providerId="Windows Live" clId="Web-{122C6410-88CF-4CCE-B2F3-A8B83A586F02}" dt="2020-06-14T10:20:31.414" v="309"/>
        <pc:sldMkLst>
          <pc:docMk/>
          <pc:sldMk cId="1533664818" sldId="1873"/>
        </pc:sldMkLst>
      </pc:sldChg>
      <pc:sldChg chg="addSp delSp modSp add ord replId">
        <pc:chgData name="Guest User" userId="" providerId="Windows Live" clId="Web-{122C6410-88CF-4CCE-B2F3-A8B83A586F02}" dt="2020-06-14T10:24:05.885" v="403" actId="20577"/>
        <pc:sldMkLst>
          <pc:docMk/>
          <pc:sldMk cId="3268513736" sldId="1874"/>
        </pc:sldMkLst>
        <pc:spChg chg="del mod">
          <ac:chgData name="Guest User" userId="" providerId="Windows Live" clId="Web-{122C6410-88CF-4CCE-B2F3-A8B83A586F02}" dt="2020-06-14T10:23:01.692" v="374"/>
          <ac:spMkLst>
            <pc:docMk/>
            <pc:sldMk cId="3268513736" sldId="1874"/>
            <ac:spMk id="6" creationId="{00000000-0000-0000-0000-000000000000}"/>
          </ac:spMkLst>
        </pc:spChg>
        <pc:spChg chg="mod">
          <ac:chgData name="Guest User" userId="" providerId="Windows Live" clId="Web-{122C6410-88CF-4CCE-B2F3-A8B83A586F02}" dt="2020-06-14T10:24:05.885" v="403" actId="20577"/>
          <ac:spMkLst>
            <pc:docMk/>
            <pc:sldMk cId="3268513736" sldId="1874"/>
            <ac:spMk id="17" creationId="{00000000-0000-0000-0000-000000000000}"/>
          </ac:spMkLst>
        </pc:spChg>
        <pc:picChg chg="add del mod">
          <ac:chgData name="Guest User" userId="" providerId="Windows Live" clId="Web-{122C6410-88CF-4CCE-B2F3-A8B83A586F02}" dt="2020-06-14T10:22:55.754" v="373"/>
          <ac:picMkLst>
            <pc:docMk/>
            <pc:sldMk cId="3268513736" sldId="1874"/>
            <ac:picMk id="2" creationId="{185554C8-9C9D-4762-903D-01D737FACB58}"/>
          </ac:picMkLst>
        </pc:picChg>
        <pc:picChg chg="add mod">
          <ac:chgData name="Guest User" userId="" providerId="Windows Live" clId="Web-{122C6410-88CF-4CCE-B2F3-A8B83A586F02}" dt="2020-06-14T10:23:25.756" v="378" actId="1076"/>
          <ac:picMkLst>
            <pc:docMk/>
            <pc:sldMk cId="3268513736" sldId="1874"/>
            <ac:picMk id="3" creationId="{EFB7698E-7D7E-49F6-B090-0C4B3484BCA7}"/>
          </ac:picMkLst>
        </pc:picChg>
      </pc:sldChg>
      <pc:sldChg chg="add replId">
        <pc:chgData name="Guest User" userId="" providerId="Windows Live" clId="Web-{122C6410-88CF-4CCE-B2F3-A8B83A586F02}" dt="2020-06-14T10:25:42.939" v="406"/>
        <pc:sldMkLst>
          <pc:docMk/>
          <pc:sldMk cId="4198500594" sldId="1875"/>
        </pc:sldMkLst>
      </pc:sldChg>
      <pc:sldChg chg="add">
        <pc:chgData name="Guest User" userId="" providerId="Windows Live" clId="Web-{122C6410-88CF-4CCE-B2F3-A8B83A586F02}" dt="2020-06-14T12:14:06.980" v="491"/>
        <pc:sldMkLst>
          <pc:docMk/>
          <pc:sldMk cId="2323517083" sldId="1876"/>
        </pc:sldMkLst>
      </pc:sldChg>
    </pc:docChg>
  </pc:docChgLst>
  <pc:docChgLst>
    <pc:chgData name="Guest User" providerId="Windows Live" clId="Web-{5A854F74-C7A5-4D65-8438-D9F8F1F6970F}"/>
    <pc:docChg chg="addSld delSld modSld modSection">
      <pc:chgData name="Guest User" userId="" providerId="Windows Live" clId="Web-{5A854F74-C7A5-4D65-8438-D9F8F1F6970F}" dt="2020-06-14T16:44:36.860" v="173" actId="1076"/>
      <pc:docMkLst>
        <pc:docMk/>
      </pc:docMkLst>
      <pc:sldChg chg="del">
        <pc:chgData name="Guest User" userId="" providerId="Windows Live" clId="Web-{5A854F74-C7A5-4D65-8438-D9F8F1F6970F}" dt="2020-06-14T16:19:31.813" v="48"/>
        <pc:sldMkLst>
          <pc:docMk/>
          <pc:sldMk cId="2026842149" sldId="1872"/>
        </pc:sldMkLst>
      </pc:sldChg>
      <pc:sldChg chg="addSp delSp modSp add replId">
        <pc:chgData name="Guest User" userId="" providerId="Windows Live" clId="Web-{5A854F74-C7A5-4D65-8438-D9F8F1F6970F}" dt="2020-06-14T15:54:22.625" v="9" actId="1076"/>
        <pc:sldMkLst>
          <pc:docMk/>
          <pc:sldMk cId="553363001" sldId="1892"/>
        </pc:sldMkLst>
        <pc:picChg chg="add mod">
          <ac:chgData name="Guest User" userId="" providerId="Windows Live" clId="Web-{5A854F74-C7A5-4D65-8438-D9F8F1F6970F}" dt="2020-06-14T15:54:22.625" v="9" actId="1076"/>
          <ac:picMkLst>
            <pc:docMk/>
            <pc:sldMk cId="553363001" sldId="1892"/>
            <ac:picMk id="2" creationId="{5FEA97E9-95CF-42AF-B70A-123F32D677C7}"/>
          </ac:picMkLst>
        </pc:picChg>
        <pc:picChg chg="del">
          <ac:chgData name="Guest User" userId="" providerId="Windows Live" clId="Web-{5A854F74-C7A5-4D65-8438-D9F8F1F6970F}" dt="2020-06-14T15:54:01.827" v="1"/>
          <ac:picMkLst>
            <pc:docMk/>
            <pc:sldMk cId="553363001" sldId="1892"/>
            <ac:picMk id="2050" creationId="{0FC7B24E-6F25-40A6-8978-5AD779085323}"/>
          </ac:picMkLst>
        </pc:picChg>
      </pc:sldChg>
      <pc:sldChg chg="addSp delSp modSp add replId">
        <pc:chgData name="Guest User" userId="" providerId="Windows Live" clId="Web-{5A854F74-C7A5-4D65-8438-D9F8F1F6970F}" dt="2020-06-14T16:01:24.730" v="47" actId="14100"/>
        <pc:sldMkLst>
          <pc:docMk/>
          <pc:sldMk cId="1557292511" sldId="1893"/>
        </pc:sldMkLst>
        <pc:spChg chg="add mod">
          <ac:chgData name="Guest User" userId="" providerId="Windows Live" clId="Web-{5A854F74-C7A5-4D65-8438-D9F8F1F6970F}" dt="2020-06-14T16:01:24.730" v="47" actId="14100"/>
          <ac:spMkLst>
            <pc:docMk/>
            <pc:sldMk cId="1557292511" sldId="1893"/>
            <ac:spMk id="3" creationId="{2AAB4EB2-2004-4B80-BB13-D484F4B1A879}"/>
          </ac:spMkLst>
        </pc:spChg>
        <pc:picChg chg="add mod">
          <ac:chgData name="Guest User" userId="" providerId="Windows Live" clId="Web-{5A854F74-C7A5-4D65-8438-D9F8F1F6970F}" dt="2020-06-14T15:58:25.500" v="16" actId="1076"/>
          <ac:picMkLst>
            <pc:docMk/>
            <pc:sldMk cId="1557292511" sldId="1893"/>
            <ac:picMk id="2" creationId="{6D061E5D-42DF-4F65-9C8C-7B6515DD0152}"/>
          </ac:picMkLst>
        </pc:picChg>
        <pc:picChg chg="del">
          <ac:chgData name="Guest User" userId="" providerId="Windows Live" clId="Web-{5A854F74-C7A5-4D65-8438-D9F8F1F6970F}" dt="2020-06-14T15:58:15.062" v="11"/>
          <ac:picMkLst>
            <pc:docMk/>
            <pc:sldMk cId="1557292511" sldId="1893"/>
            <ac:picMk id="2050" creationId="{0FC7B24E-6F25-40A6-8978-5AD779085323}"/>
          </ac:picMkLst>
        </pc:picChg>
      </pc:sldChg>
      <pc:sldChg chg="addSp delSp modSp add replId">
        <pc:chgData name="Guest User" userId="" providerId="Windows Live" clId="Web-{5A854F74-C7A5-4D65-8438-D9F8F1F6970F}" dt="2020-06-14T16:41:55.584" v="87" actId="1076"/>
        <pc:sldMkLst>
          <pc:docMk/>
          <pc:sldMk cId="22168136" sldId="1894"/>
        </pc:sldMkLst>
        <pc:spChg chg="add mod">
          <ac:chgData name="Guest User" userId="" providerId="Windows Live" clId="Web-{5A854F74-C7A5-4D65-8438-D9F8F1F6970F}" dt="2020-06-14T16:40:09.968" v="77" actId="20577"/>
          <ac:spMkLst>
            <pc:docMk/>
            <pc:sldMk cId="22168136" sldId="1894"/>
            <ac:spMk id="3" creationId="{DAA3A05A-DFCB-4CE8-89A6-DC1AE262E9CA}"/>
          </ac:spMkLst>
        </pc:spChg>
        <pc:spChg chg="mod">
          <ac:chgData name="Guest User" userId="" providerId="Windows Live" clId="Web-{5A854F74-C7A5-4D65-8438-D9F8F1F6970F}" dt="2020-06-14T16:39:54.889" v="51" actId="20577"/>
          <ac:spMkLst>
            <pc:docMk/>
            <pc:sldMk cId="22168136" sldId="1894"/>
            <ac:spMk id="6" creationId="{00000000-0000-0000-0000-000000000000}"/>
          </ac:spMkLst>
        </pc:spChg>
        <pc:spChg chg="add mod">
          <ac:chgData name="Guest User" userId="" providerId="Windows Live" clId="Web-{5A854F74-C7A5-4D65-8438-D9F8F1F6970F}" dt="2020-06-14T16:41:55.584" v="87" actId="1076"/>
          <ac:spMkLst>
            <pc:docMk/>
            <pc:sldMk cId="22168136" sldId="1894"/>
            <ac:spMk id="7" creationId="{22800C1E-2A55-4087-8A3F-2C030A3CA3ED}"/>
          </ac:spMkLst>
        </pc:spChg>
        <pc:spChg chg="del">
          <ac:chgData name="Guest User" userId="" providerId="Windows Live" clId="Web-{5A854F74-C7A5-4D65-8438-D9F8F1F6970F}" dt="2020-06-14T16:39:58.358" v="53"/>
          <ac:spMkLst>
            <pc:docMk/>
            <pc:sldMk cId="22168136" sldId="1894"/>
            <ac:spMk id="17" creationId="{00000000-0000-0000-0000-000000000000}"/>
          </ac:spMkLst>
        </pc:spChg>
        <pc:picChg chg="add mod">
          <ac:chgData name="Guest User" userId="" providerId="Windows Live" clId="Web-{5A854F74-C7A5-4D65-8438-D9F8F1F6970F}" dt="2020-06-14T16:41:45.443" v="84" actId="14100"/>
          <ac:picMkLst>
            <pc:docMk/>
            <pc:sldMk cId="22168136" sldId="1894"/>
            <ac:picMk id="4" creationId="{2B6D716B-5019-4ED7-91FA-BE1A99B4886F}"/>
          </ac:picMkLst>
        </pc:picChg>
      </pc:sldChg>
      <pc:sldChg chg="addSp delSp modSp add replId">
        <pc:chgData name="Guest User" userId="" providerId="Windows Live" clId="Web-{5A854F74-C7A5-4D65-8438-D9F8F1F6970F}" dt="2020-06-14T16:44:36.860" v="173" actId="1076"/>
        <pc:sldMkLst>
          <pc:docMk/>
          <pc:sldMk cId="3294229416" sldId="1895"/>
        </pc:sldMkLst>
        <pc:spChg chg="add mod">
          <ac:chgData name="Guest User" userId="" providerId="Windows Live" clId="Web-{5A854F74-C7A5-4D65-8438-D9F8F1F6970F}" dt="2020-06-14T16:44:28.828" v="168" actId="1076"/>
          <ac:spMkLst>
            <pc:docMk/>
            <pc:sldMk cId="3294229416" sldId="1895"/>
            <ac:spMk id="2" creationId="{EB6E96B7-9723-4AEF-8F21-3D26EDCE9956}"/>
          </ac:spMkLst>
        </pc:spChg>
        <pc:spChg chg="del mod">
          <ac:chgData name="Guest User" userId="" providerId="Windows Live" clId="Web-{5A854F74-C7A5-4D65-8438-D9F8F1F6970F}" dt="2020-06-14T16:43:04.854" v="102"/>
          <ac:spMkLst>
            <pc:docMk/>
            <pc:sldMk cId="3294229416" sldId="1895"/>
            <ac:spMk id="3" creationId="{DAA3A05A-DFCB-4CE8-89A6-DC1AE262E9CA}"/>
          </ac:spMkLst>
        </pc:spChg>
        <pc:spChg chg="mod">
          <ac:chgData name="Guest User" userId="" providerId="Windows Live" clId="Web-{5A854F74-C7A5-4D65-8438-D9F8F1F6970F}" dt="2020-06-14T16:44:36.860" v="173" actId="1076"/>
          <ac:spMkLst>
            <pc:docMk/>
            <pc:sldMk cId="3294229416" sldId="1895"/>
            <ac:spMk id="7" creationId="{22800C1E-2A55-4087-8A3F-2C030A3CA3ED}"/>
          </ac:spMkLst>
        </pc:spChg>
        <pc:picChg chg="del">
          <ac:chgData name="Guest User" userId="" providerId="Windows Live" clId="Web-{5A854F74-C7A5-4D65-8438-D9F8F1F6970F}" dt="2020-06-14T16:42:44.134" v="89"/>
          <ac:picMkLst>
            <pc:docMk/>
            <pc:sldMk cId="3294229416" sldId="1895"/>
            <ac:picMk id="4" creationId="{2B6D716B-5019-4ED7-91FA-BE1A99B4886F}"/>
          </ac:picMkLst>
        </pc:picChg>
      </pc:sldChg>
      <pc:sldChg chg="modSp add replId">
        <pc:chgData name="Guest User" userId="" providerId="Windows Live" clId="Web-{5A854F74-C7A5-4D65-8438-D9F8F1F6970F}" dt="2020-06-14T16:43:49.013" v="123" actId="1076"/>
        <pc:sldMkLst>
          <pc:docMk/>
          <pc:sldMk cId="785520303" sldId="1896"/>
        </pc:sldMkLst>
        <pc:spChg chg="mod">
          <ac:chgData name="Guest User" userId="" providerId="Windows Live" clId="Web-{5A854F74-C7A5-4D65-8438-D9F8F1F6970F}" dt="2020-06-14T16:43:49.013" v="123" actId="1076"/>
          <ac:spMkLst>
            <pc:docMk/>
            <pc:sldMk cId="785520303" sldId="1896"/>
            <ac:spMk id="7" creationId="{22800C1E-2A55-4087-8A3F-2C030A3CA3ED}"/>
          </ac:spMkLst>
        </pc:spChg>
      </pc:sldChg>
    </pc:docChg>
  </pc:docChgLst>
  <pc:docChgLst>
    <pc:chgData name="Guest User" providerId="Windows Live" clId="Web-{5AB24120-00A6-4935-B5DE-2938C159D1C1}"/>
    <pc:docChg chg="addSld modSld modSection">
      <pc:chgData name="Guest User" userId="" providerId="Windows Live" clId="Web-{5AB24120-00A6-4935-B5DE-2938C159D1C1}" dt="2020-06-14T12:42:00.692" v="167" actId="20577"/>
      <pc:docMkLst>
        <pc:docMk/>
      </pc:docMkLst>
      <pc:sldChg chg="addSp modSp">
        <pc:chgData name="Guest User" userId="" providerId="Windows Live" clId="Web-{5AB24120-00A6-4935-B5DE-2938C159D1C1}" dt="2020-06-14T12:20:10.653" v="4" actId="14100"/>
        <pc:sldMkLst>
          <pc:docMk/>
          <pc:sldMk cId="2402828649" sldId="1532"/>
        </pc:sldMkLst>
        <pc:picChg chg="add mod">
          <ac:chgData name="Guest User" userId="" providerId="Windows Live" clId="Web-{5AB24120-00A6-4935-B5DE-2938C159D1C1}" dt="2020-06-14T12:20:10.653" v="4" actId="14100"/>
          <ac:picMkLst>
            <pc:docMk/>
            <pc:sldMk cId="2402828649" sldId="1532"/>
            <ac:picMk id="2" creationId="{7A9BC64C-5D6A-4A56-800F-1275BF235F1E}"/>
          </ac:picMkLst>
        </pc:picChg>
      </pc:sldChg>
      <pc:sldChg chg="addSp delSp modSp add replId">
        <pc:chgData name="Guest User" userId="" providerId="Windows Live" clId="Web-{5AB24120-00A6-4935-B5DE-2938C159D1C1}" dt="2020-06-14T12:22:19.575" v="14" actId="14100"/>
        <pc:sldMkLst>
          <pc:docMk/>
          <pc:sldMk cId="257919458" sldId="1877"/>
        </pc:sldMkLst>
        <pc:spChg chg="del mod">
          <ac:chgData name="Guest User" userId="" providerId="Windows Live" clId="Web-{5AB24120-00A6-4935-B5DE-2938C159D1C1}" dt="2020-06-14T12:22:07.857" v="9"/>
          <ac:spMkLst>
            <pc:docMk/>
            <pc:sldMk cId="257919458" sldId="1877"/>
            <ac:spMk id="6" creationId="{00000000-0000-0000-0000-000000000000}"/>
          </ac:spMkLst>
        </pc:spChg>
        <pc:picChg chg="add mod">
          <ac:chgData name="Guest User" userId="" providerId="Windows Live" clId="Web-{5AB24120-00A6-4935-B5DE-2938C159D1C1}" dt="2020-06-14T12:22:19.575" v="14" actId="14100"/>
          <ac:picMkLst>
            <pc:docMk/>
            <pc:sldMk cId="257919458" sldId="1877"/>
            <ac:picMk id="2" creationId="{F8F7DE45-28D4-4DF7-AB21-325797AF961B}"/>
          </ac:picMkLst>
        </pc:picChg>
      </pc:sldChg>
      <pc:sldChg chg="modSp add">
        <pc:chgData name="Guest User" userId="" providerId="Windows Live" clId="Web-{5AB24120-00A6-4935-B5DE-2938C159D1C1}" dt="2020-06-14T12:37:37.643" v="34" actId="1076"/>
        <pc:sldMkLst>
          <pc:docMk/>
          <pc:sldMk cId="1304387408" sldId="1878"/>
        </pc:sldMkLst>
        <pc:spChg chg="mod">
          <ac:chgData name="Guest User" userId="" providerId="Windows Live" clId="Web-{5AB24120-00A6-4935-B5DE-2938C159D1C1}" dt="2020-06-14T12:37:37.643" v="34" actId="1076"/>
          <ac:spMkLst>
            <pc:docMk/>
            <pc:sldMk cId="1304387408" sldId="1878"/>
            <ac:spMk id="3" creationId="{969380B9-0581-4913-AD34-B49014F4EDB4}"/>
          </ac:spMkLst>
        </pc:spChg>
      </pc:sldChg>
      <pc:sldChg chg="modSp add replId">
        <pc:chgData name="Guest User" userId="" providerId="Windows Live" clId="Web-{5AB24120-00A6-4935-B5DE-2938C159D1C1}" dt="2020-06-14T12:38:24.769" v="46" actId="20577"/>
        <pc:sldMkLst>
          <pc:docMk/>
          <pc:sldMk cId="1280402986" sldId="1879"/>
        </pc:sldMkLst>
        <pc:spChg chg="mod">
          <ac:chgData name="Guest User" userId="" providerId="Windows Live" clId="Web-{5AB24120-00A6-4935-B5DE-2938C159D1C1}" dt="2020-06-14T12:38:24.769" v="46" actId="20577"/>
          <ac:spMkLst>
            <pc:docMk/>
            <pc:sldMk cId="1280402986" sldId="1879"/>
            <ac:spMk id="3" creationId="{969380B9-0581-4913-AD34-B49014F4EDB4}"/>
          </ac:spMkLst>
        </pc:spChg>
      </pc:sldChg>
      <pc:sldChg chg="modSp add replId">
        <pc:chgData name="Guest User" userId="" providerId="Windows Live" clId="Web-{5AB24120-00A6-4935-B5DE-2938C159D1C1}" dt="2020-06-14T12:39:57.441" v="165" actId="20577"/>
        <pc:sldMkLst>
          <pc:docMk/>
          <pc:sldMk cId="3242140108" sldId="1880"/>
        </pc:sldMkLst>
        <pc:spChg chg="mod">
          <ac:chgData name="Guest User" userId="" providerId="Windows Live" clId="Web-{5AB24120-00A6-4935-B5DE-2938C159D1C1}" dt="2020-06-14T12:39:57.441" v="165" actId="20577"/>
          <ac:spMkLst>
            <pc:docMk/>
            <pc:sldMk cId="3242140108" sldId="1880"/>
            <ac:spMk id="3" creationId="{969380B9-0581-4913-AD34-B49014F4EDB4}"/>
          </ac:spMkLst>
        </pc:spChg>
      </pc:sldChg>
    </pc:docChg>
  </pc:docChgLst>
  <pc:docChgLst>
    <pc:chgData name="Guest User" providerId="Windows Live" clId="Web-{C650E49E-C5BE-46A1-8245-08D558124155}"/>
    <pc:docChg chg="addSld modSld modSection">
      <pc:chgData name="Guest User" userId="" providerId="Windows Live" clId="Web-{C650E49E-C5BE-46A1-8245-08D558124155}" dt="2020-06-14T15:50:54.801" v="21" actId="1076"/>
      <pc:docMkLst>
        <pc:docMk/>
      </pc:docMkLst>
      <pc:sldChg chg="addSp delSp modSp add replId">
        <pc:chgData name="Guest User" userId="" providerId="Windows Live" clId="Web-{C650E49E-C5BE-46A1-8245-08D558124155}" dt="2020-06-14T15:50:54.801" v="21" actId="1076"/>
        <pc:sldMkLst>
          <pc:docMk/>
          <pc:sldMk cId="4188251395" sldId="1891"/>
        </pc:sldMkLst>
        <pc:spChg chg="del">
          <ac:chgData name="Guest User" userId="" providerId="Windows Live" clId="Web-{C650E49E-C5BE-46A1-8245-08D558124155}" dt="2020-06-14T15:50:37.317" v="13"/>
          <ac:spMkLst>
            <pc:docMk/>
            <pc:sldMk cId="4188251395" sldId="1891"/>
            <ac:spMk id="2" creationId="{C0D5CAD8-2C49-4D3C-9436-2724DAA18A14}"/>
          </ac:spMkLst>
        </pc:spChg>
        <pc:spChg chg="del">
          <ac:chgData name="Guest User" userId="" providerId="Windows Live" clId="Web-{C650E49E-C5BE-46A1-8245-08D558124155}" dt="2020-06-14T15:50:37.270" v="12"/>
          <ac:spMkLst>
            <pc:docMk/>
            <pc:sldMk cId="4188251395" sldId="1891"/>
            <ac:spMk id="3" creationId="{4F5D79CB-0041-4D99-8AB2-EF67392A315D}"/>
          </ac:spMkLst>
        </pc:spChg>
        <pc:spChg chg="del">
          <ac:chgData name="Guest User" userId="" providerId="Windows Live" clId="Web-{C650E49E-C5BE-46A1-8245-08D558124155}" dt="2020-06-14T15:50:37.223" v="9"/>
          <ac:spMkLst>
            <pc:docMk/>
            <pc:sldMk cId="4188251395" sldId="1891"/>
            <ac:spMk id="4" creationId="{2652971D-9F15-411E-A31C-32316C649509}"/>
          </ac:spMkLst>
        </pc:spChg>
        <pc:spChg chg="del">
          <ac:chgData name="Guest User" userId="" providerId="Windows Live" clId="Web-{C650E49E-C5BE-46A1-8245-08D558124155}" dt="2020-06-14T15:50:37.223" v="8"/>
          <ac:spMkLst>
            <pc:docMk/>
            <pc:sldMk cId="4188251395" sldId="1891"/>
            <ac:spMk id="5" creationId="{8E688341-EEAA-4745-A404-3E004A255580}"/>
          </ac:spMkLst>
        </pc:spChg>
        <pc:spChg chg="del">
          <ac:chgData name="Guest User" userId="" providerId="Windows Live" clId="Web-{C650E49E-C5BE-46A1-8245-08D558124155}" dt="2020-06-14T15:50:37.223" v="4"/>
          <ac:spMkLst>
            <pc:docMk/>
            <pc:sldMk cId="4188251395" sldId="1891"/>
            <ac:spMk id="6" creationId="{95B8FC9D-954D-431E-AC2A-6A04205DAAF2}"/>
          </ac:spMkLst>
        </pc:spChg>
        <pc:spChg chg="del">
          <ac:chgData name="Guest User" userId="" providerId="Windows Live" clId="Web-{C650E49E-C5BE-46A1-8245-08D558124155}" dt="2020-06-14T15:50:37.223" v="3"/>
          <ac:spMkLst>
            <pc:docMk/>
            <pc:sldMk cId="4188251395" sldId="1891"/>
            <ac:spMk id="7" creationId="{6AEEE2D3-3ECD-4259-847D-9740EE4723D6}"/>
          </ac:spMkLst>
        </pc:spChg>
        <pc:spChg chg="del">
          <ac:chgData name="Guest User" userId="" providerId="Windows Live" clId="Web-{C650E49E-C5BE-46A1-8245-08D558124155}" dt="2020-06-14T15:50:37.223" v="2"/>
          <ac:spMkLst>
            <pc:docMk/>
            <pc:sldMk cId="4188251395" sldId="1891"/>
            <ac:spMk id="8" creationId="{9B729D99-B148-48D8-BFB2-04ECAB47355C}"/>
          </ac:spMkLst>
        </pc:spChg>
        <pc:spChg chg="del">
          <ac:chgData name="Guest User" userId="" providerId="Windows Live" clId="Web-{C650E49E-C5BE-46A1-8245-08D558124155}" dt="2020-06-14T15:50:37.223" v="1"/>
          <ac:spMkLst>
            <pc:docMk/>
            <pc:sldMk cId="4188251395" sldId="1891"/>
            <ac:spMk id="9" creationId="{F32A0501-BC1B-462A-996F-8112FCBBEAC1}"/>
          </ac:spMkLst>
        </pc:spChg>
        <pc:spChg chg="del">
          <ac:chgData name="Guest User" userId="" providerId="Windows Live" clId="Web-{C650E49E-C5BE-46A1-8245-08D558124155}" dt="2020-06-14T15:50:37.223" v="7"/>
          <ac:spMkLst>
            <pc:docMk/>
            <pc:sldMk cId="4188251395" sldId="1891"/>
            <ac:spMk id="10" creationId="{540A8C97-FFDE-4968-9272-B6B6A2954911}"/>
          </ac:spMkLst>
        </pc:spChg>
        <pc:spChg chg="del">
          <ac:chgData name="Guest User" userId="" providerId="Windows Live" clId="Web-{C650E49E-C5BE-46A1-8245-08D558124155}" dt="2020-06-14T15:50:37.223" v="6"/>
          <ac:spMkLst>
            <pc:docMk/>
            <pc:sldMk cId="4188251395" sldId="1891"/>
            <ac:spMk id="11" creationId="{65CBDD84-A540-429B-BA05-24D47C8EA611}"/>
          </ac:spMkLst>
        </pc:spChg>
        <pc:spChg chg="del">
          <ac:chgData name="Guest User" userId="" providerId="Windows Live" clId="Web-{C650E49E-C5BE-46A1-8245-08D558124155}" dt="2020-06-14T15:50:37.223" v="5"/>
          <ac:spMkLst>
            <pc:docMk/>
            <pc:sldMk cId="4188251395" sldId="1891"/>
            <ac:spMk id="12" creationId="{B6219BA1-75AF-400B-858D-B1513508A67D}"/>
          </ac:spMkLst>
        </pc:spChg>
        <pc:spChg chg="add del mod">
          <ac:chgData name="Guest User" userId="" providerId="Windows Live" clId="Web-{C650E49E-C5BE-46A1-8245-08D558124155}" dt="2020-06-14T15:50:49.489" v="19"/>
          <ac:spMkLst>
            <pc:docMk/>
            <pc:sldMk cId="4188251395" sldId="1891"/>
            <ac:spMk id="14" creationId="{3EBB6526-5FC1-4C96-BD95-E6AFF3B0BF6F}"/>
          </ac:spMkLst>
        </pc:spChg>
        <pc:spChg chg="add del mod">
          <ac:chgData name="Guest User" userId="" providerId="Windows Live" clId="Web-{C650E49E-C5BE-46A1-8245-08D558124155}" dt="2020-06-14T15:50:53.223" v="20"/>
          <ac:spMkLst>
            <pc:docMk/>
            <pc:sldMk cId="4188251395" sldId="1891"/>
            <ac:spMk id="16" creationId="{458CAFA5-C48B-4637-BEE9-29FCD37C547E}"/>
          </ac:spMkLst>
        </pc:spChg>
        <pc:picChg chg="add mod">
          <ac:chgData name="Guest User" userId="" providerId="Windows Live" clId="Web-{C650E49E-C5BE-46A1-8245-08D558124155}" dt="2020-06-14T15:50:54.801" v="21" actId="1076"/>
          <ac:picMkLst>
            <pc:docMk/>
            <pc:sldMk cId="4188251395" sldId="1891"/>
            <ac:picMk id="17" creationId="{8D494C7A-9FE8-4AAC-A68F-BFFC4DAD23F9}"/>
          </ac:picMkLst>
        </pc:picChg>
        <pc:picChg chg="del">
          <ac:chgData name="Guest User" userId="" providerId="Windows Live" clId="Web-{C650E49E-C5BE-46A1-8245-08D558124155}" dt="2020-06-14T15:50:37.223" v="11"/>
          <ac:picMkLst>
            <pc:docMk/>
            <pc:sldMk cId="4188251395" sldId="1891"/>
            <ac:picMk id="1030" creationId="{ED20B20C-CC93-4236-A730-AAF8B2F7ED31}"/>
          </ac:picMkLst>
        </pc:picChg>
        <pc:picChg chg="del">
          <ac:chgData name="Guest User" userId="" providerId="Windows Live" clId="Web-{C650E49E-C5BE-46A1-8245-08D558124155}" dt="2020-06-14T15:50:37.223" v="10"/>
          <ac:picMkLst>
            <pc:docMk/>
            <pc:sldMk cId="4188251395" sldId="1891"/>
            <ac:picMk id="1032" creationId="{39D51B18-5010-441F-994F-6620AD4C16D1}"/>
          </ac:picMkLst>
        </pc:picChg>
      </pc:sldChg>
    </pc:docChg>
  </pc:docChgLst>
  <pc:docChgLst>
    <pc:chgData name="Vedant Bahel" userId="359cab12dc5cf72d" providerId="LiveId" clId="{ECAC9D49-22AF-419F-8349-45D7A77EEFDC}"/>
    <pc:docChg chg="undo redo custSel mod addSld delSld modSld sldOrd modSection">
      <pc:chgData name="Vedant Bahel" userId="359cab12dc5cf72d" providerId="LiveId" clId="{ECAC9D49-22AF-419F-8349-45D7A77EEFDC}" dt="2020-06-14T17:11:06.400" v="1537"/>
      <pc:docMkLst>
        <pc:docMk/>
      </pc:docMkLst>
      <pc:sldChg chg="delSp modSp mod">
        <pc:chgData name="Vedant Bahel" userId="359cab12dc5cf72d" providerId="LiveId" clId="{ECAC9D49-22AF-419F-8349-45D7A77EEFDC}" dt="2020-06-13T18:49:30.978" v="10" actId="1076"/>
        <pc:sldMkLst>
          <pc:docMk/>
          <pc:sldMk cId="1329079817" sldId="1825"/>
        </pc:sldMkLst>
        <pc:spChg chg="del mod">
          <ac:chgData name="Vedant Bahel" userId="359cab12dc5cf72d" providerId="LiveId" clId="{ECAC9D49-22AF-419F-8349-45D7A77EEFDC}" dt="2020-06-13T18:49:21.488" v="1" actId="478"/>
          <ac:spMkLst>
            <pc:docMk/>
            <pc:sldMk cId="1329079817" sldId="1825"/>
            <ac:spMk id="6" creationId="{00000000-0000-0000-0000-000000000000}"/>
          </ac:spMkLst>
        </pc:spChg>
        <pc:spChg chg="mod">
          <ac:chgData name="Vedant Bahel" userId="359cab12dc5cf72d" providerId="LiveId" clId="{ECAC9D49-22AF-419F-8349-45D7A77EEFDC}" dt="2020-06-13T18:49:30.978" v="10" actId="1076"/>
          <ac:spMkLst>
            <pc:docMk/>
            <pc:sldMk cId="1329079817" sldId="1825"/>
            <ac:spMk id="17" creationId="{00000000-0000-0000-0000-000000000000}"/>
          </ac:spMkLst>
        </pc:spChg>
      </pc:sldChg>
      <pc:sldChg chg="addSp delSp modSp mod">
        <pc:chgData name="Vedant Bahel" userId="359cab12dc5cf72d" providerId="LiveId" clId="{ECAC9D49-22AF-419F-8349-45D7A77EEFDC}" dt="2020-06-14T16:36:10.105" v="1536"/>
        <pc:sldMkLst>
          <pc:docMk/>
          <pc:sldMk cId="1369338350" sldId="1826"/>
        </pc:sldMkLst>
        <pc:spChg chg="add del mod">
          <ac:chgData name="Vedant Bahel" userId="359cab12dc5cf72d" providerId="LiveId" clId="{ECAC9D49-22AF-419F-8349-45D7A77EEFDC}" dt="2020-06-13T19:03:28.627" v="289" actId="478"/>
          <ac:spMkLst>
            <pc:docMk/>
            <pc:sldMk cId="1369338350" sldId="1826"/>
            <ac:spMk id="3" creationId="{450CAB30-F7BB-42E4-A305-837F0BEA6671}"/>
          </ac:spMkLst>
        </pc:spChg>
        <pc:spChg chg="add mod">
          <ac:chgData name="Vedant Bahel" userId="359cab12dc5cf72d" providerId="LiveId" clId="{ECAC9D49-22AF-419F-8349-45D7A77EEFDC}" dt="2020-06-13T19:05:37.277" v="350" actId="20577"/>
          <ac:spMkLst>
            <pc:docMk/>
            <pc:sldMk cId="1369338350" sldId="1826"/>
            <ac:spMk id="5" creationId="{68050D35-B59C-4E5A-ACB1-08FBD2F1097D}"/>
          </ac:spMkLst>
        </pc:spChg>
        <pc:spChg chg="del">
          <ac:chgData name="Vedant Bahel" userId="359cab12dc5cf72d" providerId="LiveId" clId="{ECAC9D49-22AF-419F-8349-45D7A77EEFDC}" dt="2020-06-13T19:03:27.356" v="288" actId="478"/>
          <ac:spMkLst>
            <pc:docMk/>
            <pc:sldMk cId="1369338350" sldId="1826"/>
            <ac:spMk id="6" creationId="{00000000-0000-0000-0000-000000000000}"/>
          </ac:spMkLst>
        </pc:spChg>
        <pc:spChg chg="add del mod">
          <ac:chgData name="Vedant Bahel" userId="359cab12dc5cf72d" providerId="LiveId" clId="{ECAC9D49-22AF-419F-8349-45D7A77EEFDC}" dt="2020-06-13T19:10:28.421" v="539" actId="478"/>
          <ac:spMkLst>
            <pc:docMk/>
            <pc:sldMk cId="1369338350" sldId="1826"/>
            <ac:spMk id="7" creationId="{D92C9D51-20AD-44A6-9384-D7A814AE4581}"/>
          </ac:spMkLst>
        </pc:spChg>
        <pc:spChg chg="add del mod">
          <ac:chgData name="Vedant Bahel" userId="359cab12dc5cf72d" providerId="LiveId" clId="{ECAC9D49-22AF-419F-8349-45D7A77EEFDC}" dt="2020-06-13T19:10:00.024" v="509" actId="478"/>
          <ac:spMkLst>
            <pc:docMk/>
            <pc:sldMk cId="1369338350" sldId="1826"/>
            <ac:spMk id="10" creationId="{8527FF4B-7E9B-4B20-89D1-843A8050F32C}"/>
          </ac:spMkLst>
        </pc:spChg>
        <pc:picChg chg="add mod">
          <ac:chgData name="Vedant Bahel" userId="359cab12dc5cf72d" providerId="LiveId" clId="{ECAC9D49-22AF-419F-8349-45D7A77EEFDC}" dt="2020-06-13T19:06:41.659" v="360" actId="1076"/>
          <ac:picMkLst>
            <pc:docMk/>
            <pc:sldMk cId="1369338350" sldId="1826"/>
            <ac:picMk id="2050" creationId="{3F8E0A9F-2FB5-46F0-AB58-121E1E646803}"/>
          </ac:picMkLst>
        </pc:picChg>
        <pc:picChg chg="add mod">
          <ac:chgData name="Vedant Bahel" userId="359cab12dc5cf72d" providerId="LiveId" clId="{ECAC9D49-22AF-419F-8349-45D7A77EEFDC}" dt="2020-06-13T19:12:27.515" v="548" actId="1076"/>
          <ac:picMkLst>
            <pc:docMk/>
            <pc:sldMk cId="1369338350" sldId="1826"/>
            <ac:picMk id="2052" creationId="{8929BCCB-8C95-47C4-A454-D2B92BF777D8}"/>
          </ac:picMkLst>
        </pc:picChg>
        <pc:picChg chg="add mod">
          <ac:chgData name="Vedant Bahel" userId="359cab12dc5cf72d" providerId="LiveId" clId="{ECAC9D49-22AF-419F-8349-45D7A77EEFDC}" dt="2020-06-13T19:11:43.917" v="544" actId="1076"/>
          <ac:picMkLst>
            <pc:docMk/>
            <pc:sldMk cId="1369338350" sldId="1826"/>
            <ac:picMk id="2054" creationId="{8B28CD2F-6150-48D7-86BC-F19231395C31}"/>
          </ac:picMkLst>
        </pc:picChg>
        <pc:picChg chg="add mod">
          <ac:chgData name="Vedant Bahel" userId="359cab12dc5cf72d" providerId="LiveId" clId="{ECAC9D49-22AF-419F-8349-45D7A77EEFDC}" dt="2020-06-13T19:12:32.358" v="551" actId="1076"/>
          <ac:picMkLst>
            <pc:docMk/>
            <pc:sldMk cId="1369338350" sldId="1826"/>
            <ac:picMk id="2056" creationId="{80CC5799-ECDE-4D78-8634-3B0956925594}"/>
          </ac:picMkLst>
        </pc:picChg>
        <pc:inkChg chg="add">
          <ac:chgData name="Vedant Bahel" userId="359cab12dc5cf72d" providerId="LiveId" clId="{ECAC9D49-22AF-419F-8349-45D7A77EEFDC}" dt="2020-06-14T16:36:10.105" v="1536"/>
          <ac:inkMkLst>
            <pc:docMk/>
            <pc:sldMk cId="1369338350" sldId="1826"/>
            <ac:inkMk id="2" creationId="{BA297DEF-0007-479C-95FF-BEB974786D2F}"/>
          </ac:inkMkLst>
        </pc:inkChg>
      </pc:sldChg>
      <pc:sldChg chg="addSp">
        <pc:chgData name="Vedant Bahel" userId="359cab12dc5cf72d" providerId="LiveId" clId="{ECAC9D49-22AF-419F-8349-45D7A77EEFDC}" dt="2020-06-14T16:36:10.105" v="1536"/>
        <pc:sldMkLst>
          <pc:docMk/>
          <pc:sldMk cId="2397087657" sldId="1827"/>
        </pc:sldMkLst>
        <pc:inkChg chg="add">
          <ac:chgData name="Vedant Bahel" userId="359cab12dc5cf72d" providerId="LiveId" clId="{ECAC9D49-22AF-419F-8349-45D7A77EEFDC}" dt="2020-06-14T16:36:10.105" v="1536"/>
          <ac:inkMkLst>
            <pc:docMk/>
            <pc:sldMk cId="2397087657" sldId="1827"/>
            <ac:inkMk id="2" creationId="{4A0FA8B4-0F80-4969-9E42-ADE937651CE1}"/>
          </ac:inkMkLst>
        </pc:inkChg>
      </pc:sldChg>
      <pc:sldChg chg="del">
        <pc:chgData name="Vedant Bahel" userId="359cab12dc5cf72d" providerId="LiveId" clId="{ECAC9D49-22AF-419F-8349-45D7A77EEFDC}" dt="2020-06-13T19:17:08.373" v="686" actId="47"/>
        <pc:sldMkLst>
          <pc:docMk/>
          <pc:sldMk cId="3730752060" sldId="1838"/>
        </pc:sldMkLst>
      </pc:sldChg>
      <pc:sldChg chg="del">
        <pc:chgData name="Vedant Bahel" userId="359cab12dc5cf72d" providerId="LiveId" clId="{ECAC9D49-22AF-419F-8349-45D7A77EEFDC}" dt="2020-06-13T19:17:09.021" v="687" actId="47"/>
        <pc:sldMkLst>
          <pc:docMk/>
          <pc:sldMk cId="736228537" sldId="1839"/>
        </pc:sldMkLst>
      </pc:sldChg>
      <pc:sldChg chg="del">
        <pc:chgData name="Vedant Bahel" userId="359cab12dc5cf72d" providerId="LiveId" clId="{ECAC9D49-22AF-419F-8349-45D7A77EEFDC}" dt="2020-06-13T19:17:10.734" v="689" actId="47"/>
        <pc:sldMkLst>
          <pc:docMk/>
          <pc:sldMk cId="726950888" sldId="1854"/>
        </pc:sldMkLst>
      </pc:sldChg>
      <pc:sldChg chg="del">
        <pc:chgData name="Vedant Bahel" userId="359cab12dc5cf72d" providerId="LiveId" clId="{ECAC9D49-22AF-419F-8349-45D7A77EEFDC}" dt="2020-06-13T19:17:10.041" v="688" actId="47"/>
        <pc:sldMkLst>
          <pc:docMk/>
          <pc:sldMk cId="2939839313" sldId="1855"/>
        </pc:sldMkLst>
      </pc:sldChg>
      <pc:sldChg chg="del">
        <pc:chgData name="Vedant Bahel" userId="359cab12dc5cf72d" providerId="LiveId" clId="{ECAC9D49-22AF-419F-8349-45D7A77EEFDC}" dt="2020-06-13T19:17:07.198" v="685" actId="47"/>
        <pc:sldMkLst>
          <pc:docMk/>
          <pc:sldMk cId="3386018693" sldId="1856"/>
        </pc:sldMkLst>
      </pc:sldChg>
      <pc:sldChg chg="addSp delSp modSp new mod">
        <pc:chgData name="Vedant Bahel" userId="359cab12dc5cf72d" providerId="LiveId" clId="{ECAC9D49-22AF-419F-8349-45D7A77EEFDC}" dt="2020-06-14T16:36:10.105" v="1536"/>
        <pc:sldMkLst>
          <pc:docMk/>
          <pc:sldMk cId="2873074111" sldId="1859"/>
        </pc:sldMkLst>
        <pc:spChg chg="mod">
          <ac:chgData name="Vedant Bahel" userId="359cab12dc5cf72d" providerId="LiveId" clId="{ECAC9D49-22AF-419F-8349-45D7A77EEFDC}" dt="2020-06-13T19:03:03.371" v="287" actId="207"/>
          <ac:spMkLst>
            <pc:docMk/>
            <pc:sldMk cId="2873074111" sldId="1859"/>
            <ac:spMk id="2" creationId="{4B4B2860-80E1-4DE8-A6CB-5B5BFC9D0186}"/>
          </ac:spMkLst>
        </pc:spChg>
        <pc:spChg chg="del">
          <ac:chgData name="Vedant Bahel" userId="359cab12dc5cf72d" providerId="LiveId" clId="{ECAC9D49-22AF-419F-8349-45D7A77EEFDC}" dt="2020-06-13T18:50:34.111" v="31" actId="478"/>
          <ac:spMkLst>
            <pc:docMk/>
            <pc:sldMk cId="2873074111" sldId="1859"/>
            <ac:spMk id="3" creationId="{B37C2EEA-6D21-4ACA-8CAF-EF4939315CFC}"/>
          </ac:spMkLst>
        </pc:spChg>
        <pc:spChg chg="add del mod">
          <ac:chgData name="Vedant Bahel" userId="359cab12dc5cf72d" providerId="LiveId" clId="{ECAC9D49-22AF-419F-8349-45D7A77EEFDC}" dt="2020-06-13T18:51:51.081" v="55"/>
          <ac:spMkLst>
            <pc:docMk/>
            <pc:sldMk cId="2873074111" sldId="1859"/>
            <ac:spMk id="6" creationId="{A299FDAB-DC05-4854-91AC-AB749EBD4925}"/>
          </ac:spMkLst>
        </pc:spChg>
        <pc:spChg chg="add mod">
          <ac:chgData name="Vedant Bahel" userId="359cab12dc5cf72d" providerId="LiveId" clId="{ECAC9D49-22AF-419F-8349-45D7A77EEFDC}" dt="2020-06-13T18:51:50.371" v="53" actId="207"/>
          <ac:spMkLst>
            <pc:docMk/>
            <pc:sldMk cId="2873074111" sldId="1859"/>
            <ac:spMk id="7" creationId="{63D60886-66B6-4E06-9E21-F53F5EB3D79A}"/>
          </ac:spMkLst>
        </pc:spChg>
        <pc:spChg chg="add mod">
          <ac:chgData name="Vedant Bahel" userId="359cab12dc5cf72d" providerId="LiveId" clId="{ECAC9D49-22AF-419F-8349-45D7A77EEFDC}" dt="2020-06-13T18:52:08.600" v="56"/>
          <ac:spMkLst>
            <pc:docMk/>
            <pc:sldMk cId="2873074111" sldId="1859"/>
            <ac:spMk id="8" creationId="{C2141EE3-E584-4113-A605-A406FD75D1DA}"/>
          </ac:spMkLst>
        </pc:spChg>
        <pc:picChg chg="add mod modCrop">
          <ac:chgData name="Vedant Bahel" userId="359cab12dc5cf72d" providerId="LiveId" clId="{ECAC9D49-22AF-419F-8349-45D7A77EEFDC}" dt="2020-06-13T18:50:32.159" v="30" actId="1076"/>
          <ac:picMkLst>
            <pc:docMk/>
            <pc:sldMk cId="2873074111" sldId="1859"/>
            <ac:picMk id="4" creationId="{38B35EBD-1F5C-401D-9FAB-E3CC4E34D497}"/>
          </ac:picMkLst>
        </pc:picChg>
        <pc:picChg chg="add mod">
          <ac:chgData name="Vedant Bahel" userId="359cab12dc5cf72d" providerId="LiveId" clId="{ECAC9D49-22AF-419F-8349-45D7A77EEFDC}" dt="2020-06-13T18:51:13.763" v="33" actId="1076"/>
          <ac:picMkLst>
            <pc:docMk/>
            <pc:sldMk cId="2873074111" sldId="1859"/>
            <ac:picMk id="5" creationId="{534671A9-E5D4-4B7D-AAE4-916C13C3E8CF}"/>
          </ac:picMkLst>
        </pc:picChg>
        <pc:inkChg chg="add">
          <ac:chgData name="Vedant Bahel" userId="359cab12dc5cf72d" providerId="LiveId" clId="{ECAC9D49-22AF-419F-8349-45D7A77EEFDC}" dt="2020-06-14T16:36:10.105" v="1536"/>
          <ac:inkMkLst>
            <pc:docMk/>
            <pc:sldMk cId="2873074111" sldId="1859"/>
            <ac:inkMk id="3" creationId="{7D512425-76DD-448B-ABBC-29C366488E7F}"/>
          </ac:inkMkLst>
        </pc:inkChg>
      </pc:sldChg>
      <pc:sldChg chg="addSp delSp modSp add mod">
        <pc:chgData name="Vedant Bahel" userId="359cab12dc5cf72d" providerId="LiveId" clId="{ECAC9D49-22AF-419F-8349-45D7A77EEFDC}" dt="2020-06-14T16:36:10.105" v="1536"/>
        <pc:sldMkLst>
          <pc:docMk/>
          <pc:sldMk cId="647054815" sldId="1860"/>
        </pc:sldMkLst>
        <pc:spChg chg="mod">
          <ac:chgData name="Vedant Bahel" userId="359cab12dc5cf72d" providerId="LiveId" clId="{ECAC9D49-22AF-419F-8349-45D7A77EEFDC}" dt="2020-06-13T19:02:59.344" v="286" actId="207"/>
          <ac:spMkLst>
            <pc:docMk/>
            <pc:sldMk cId="647054815" sldId="1860"/>
            <ac:spMk id="2" creationId="{4B4B2860-80E1-4DE8-A6CB-5B5BFC9D0186}"/>
          </ac:spMkLst>
        </pc:spChg>
        <pc:spChg chg="add mod">
          <ac:chgData name="Vedant Bahel" userId="359cab12dc5cf72d" providerId="LiveId" clId="{ECAC9D49-22AF-419F-8349-45D7A77EEFDC}" dt="2020-06-13T19:02:38.530" v="284" actId="20577"/>
          <ac:spMkLst>
            <pc:docMk/>
            <pc:sldMk cId="647054815" sldId="1860"/>
            <ac:spMk id="3" creationId="{C163ABF3-96FB-42A8-9F7C-F2111AF7FBB8}"/>
          </ac:spMkLst>
        </pc:spChg>
        <pc:spChg chg="add del mod">
          <ac:chgData name="Vedant Bahel" userId="359cab12dc5cf72d" providerId="LiveId" clId="{ECAC9D49-22AF-419F-8349-45D7A77EEFDC}" dt="2020-06-13T18:58:10.449" v="117"/>
          <ac:spMkLst>
            <pc:docMk/>
            <pc:sldMk cId="647054815" sldId="1860"/>
            <ac:spMk id="6" creationId="{4B8527B9-AAF3-4FB6-A365-52FDC1FFE82A}"/>
          </ac:spMkLst>
        </pc:spChg>
        <pc:spChg chg="del">
          <ac:chgData name="Vedant Bahel" userId="359cab12dc5cf72d" providerId="LiveId" clId="{ECAC9D49-22AF-419F-8349-45D7A77EEFDC}" dt="2020-06-13T18:52:39.390" v="63" actId="478"/>
          <ac:spMkLst>
            <pc:docMk/>
            <pc:sldMk cId="647054815" sldId="1860"/>
            <ac:spMk id="7" creationId="{63D60886-66B6-4E06-9E21-F53F5EB3D79A}"/>
          </ac:spMkLst>
        </pc:spChg>
        <pc:spChg chg="add mod">
          <ac:chgData name="Vedant Bahel" userId="359cab12dc5cf72d" providerId="LiveId" clId="{ECAC9D49-22AF-419F-8349-45D7A77EEFDC}" dt="2020-06-14T13:12:46.379" v="698" actId="1076"/>
          <ac:spMkLst>
            <pc:docMk/>
            <pc:sldMk cId="647054815" sldId="1860"/>
            <ac:spMk id="10" creationId="{0E69057D-85C4-47BD-AF30-3201EF274C92}"/>
          </ac:spMkLst>
        </pc:spChg>
        <pc:spChg chg="add del">
          <ac:chgData name="Vedant Bahel" userId="359cab12dc5cf72d" providerId="LiveId" clId="{ECAC9D49-22AF-419F-8349-45D7A77EEFDC}" dt="2020-06-13T18:57:24.466" v="101"/>
          <ac:spMkLst>
            <pc:docMk/>
            <pc:sldMk cId="647054815" sldId="1860"/>
            <ac:spMk id="11" creationId="{10EFBDB5-C4DE-4CAC-99C2-FDCFF229B055}"/>
          </ac:spMkLst>
        </pc:spChg>
        <pc:spChg chg="add del">
          <ac:chgData name="Vedant Bahel" userId="359cab12dc5cf72d" providerId="LiveId" clId="{ECAC9D49-22AF-419F-8349-45D7A77EEFDC}" dt="2020-06-13T19:01:16.760" v="206" actId="478"/>
          <ac:spMkLst>
            <pc:docMk/>
            <pc:sldMk cId="647054815" sldId="1860"/>
            <ac:spMk id="12" creationId="{ECBF0ADC-41D6-419B-9373-B261277FF7D5}"/>
          </ac:spMkLst>
        </pc:spChg>
        <pc:spChg chg="add del mod">
          <ac:chgData name="Vedant Bahel" userId="359cab12dc5cf72d" providerId="LiveId" clId="{ECAC9D49-22AF-419F-8349-45D7A77EEFDC}" dt="2020-06-13T19:01:15.366" v="205" actId="478"/>
          <ac:spMkLst>
            <pc:docMk/>
            <pc:sldMk cId="647054815" sldId="1860"/>
            <ac:spMk id="13" creationId="{EABEC344-0C98-4883-A4C7-09529B9E35B3}"/>
          </ac:spMkLst>
        </pc:spChg>
        <pc:picChg chg="del">
          <ac:chgData name="Vedant Bahel" userId="359cab12dc5cf72d" providerId="LiveId" clId="{ECAC9D49-22AF-419F-8349-45D7A77EEFDC}" dt="2020-06-13T18:52:22.252" v="61" actId="478"/>
          <ac:picMkLst>
            <pc:docMk/>
            <pc:sldMk cId="647054815" sldId="1860"/>
            <ac:picMk id="4" creationId="{38B35EBD-1F5C-401D-9FAB-E3CC4E34D497}"/>
          </ac:picMkLst>
        </pc:picChg>
        <pc:picChg chg="del">
          <ac:chgData name="Vedant Bahel" userId="359cab12dc5cf72d" providerId="LiveId" clId="{ECAC9D49-22AF-419F-8349-45D7A77EEFDC}" dt="2020-06-13T18:52:37.226" v="62" actId="478"/>
          <ac:picMkLst>
            <pc:docMk/>
            <pc:sldMk cId="647054815" sldId="1860"/>
            <ac:picMk id="5" creationId="{534671A9-E5D4-4B7D-AAE4-916C13C3E8CF}"/>
          </ac:picMkLst>
        </pc:picChg>
        <pc:picChg chg="add mod">
          <ac:chgData name="Vedant Bahel" userId="359cab12dc5cf72d" providerId="LiveId" clId="{ECAC9D49-22AF-419F-8349-45D7A77EEFDC}" dt="2020-06-13T18:53:07.549" v="65" actId="1076"/>
          <ac:picMkLst>
            <pc:docMk/>
            <pc:sldMk cId="647054815" sldId="1860"/>
            <ac:picMk id="9" creationId="{B90FBCA0-D552-4E79-99FD-463EFC371179}"/>
          </ac:picMkLst>
        </pc:picChg>
        <pc:inkChg chg="add">
          <ac:chgData name="Vedant Bahel" userId="359cab12dc5cf72d" providerId="LiveId" clId="{ECAC9D49-22AF-419F-8349-45D7A77EEFDC}" dt="2020-06-14T16:36:10.105" v="1536"/>
          <ac:inkMkLst>
            <pc:docMk/>
            <pc:sldMk cId="647054815" sldId="1860"/>
            <ac:inkMk id="4" creationId="{57F7D78D-E8F0-4648-A995-B4813A9F72F8}"/>
          </ac:inkMkLst>
        </pc:inkChg>
      </pc:sldChg>
      <pc:sldChg chg="delSp modSp new mod">
        <pc:chgData name="Vedant Bahel" userId="359cab12dc5cf72d" providerId="LiveId" clId="{ECAC9D49-22AF-419F-8349-45D7A77EEFDC}" dt="2020-06-13T19:08:09.284" v="507" actId="1076"/>
        <pc:sldMkLst>
          <pc:docMk/>
          <pc:sldMk cId="3200768719" sldId="1861"/>
        </pc:sldMkLst>
        <pc:spChg chg="mod">
          <ac:chgData name="Vedant Bahel" userId="359cab12dc5cf72d" providerId="LiveId" clId="{ECAC9D49-22AF-419F-8349-45D7A77EEFDC}" dt="2020-06-13T19:08:09.284" v="507" actId="1076"/>
          <ac:spMkLst>
            <pc:docMk/>
            <pc:sldMk cId="3200768719" sldId="1861"/>
            <ac:spMk id="2" creationId="{94135ED8-6A95-4D21-9683-C1D5F58261AE}"/>
          </ac:spMkLst>
        </pc:spChg>
        <pc:spChg chg="del">
          <ac:chgData name="Vedant Bahel" userId="359cab12dc5cf72d" providerId="LiveId" clId="{ECAC9D49-22AF-419F-8349-45D7A77EEFDC}" dt="2020-06-13T19:07:34.271" v="502" actId="478"/>
          <ac:spMkLst>
            <pc:docMk/>
            <pc:sldMk cId="3200768719" sldId="1861"/>
            <ac:spMk id="3" creationId="{61342AC8-7EAB-4550-BEA5-8428A8DF8A60}"/>
          </ac:spMkLst>
        </pc:spChg>
      </pc:sldChg>
      <pc:sldChg chg="add del">
        <pc:chgData name="Vedant Bahel" userId="359cab12dc5cf72d" providerId="LiveId" clId="{ECAC9D49-22AF-419F-8349-45D7A77EEFDC}" dt="2020-06-13T19:02:51.932" v="285" actId="47"/>
        <pc:sldMkLst>
          <pc:docMk/>
          <pc:sldMk cId="3904493788" sldId="1861"/>
        </pc:sldMkLst>
      </pc:sldChg>
      <pc:sldChg chg="addSp modSp new mod">
        <pc:chgData name="Vedant Bahel" userId="359cab12dc5cf72d" providerId="LiveId" clId="{ECAC9D49-22AF-419F-8349-45D7A77EEFDC}" dt="2020-06-14T16:36:10.105" v="1536"/>
        <pc:sldMkLst>
          <pc:docMk/>
          <pc:sldMk cId="1024588751" sldId="1862"/>
        </pc:sldMkLst>
        <pc:spChg chg="mod">
          <ac:chgData name="Vedant Bahel" userId="359cab12dc5cf72d" providerId="LiveId" clId="{ECAC9D49-22AF-419F-8349-45D7A77EEFDC}" dt="2020-06-13T19:12:41.049" v="564" actId="207"/>
          <ac:spMkLst>
            <pc:docMk/>
            <pc:sldMk cId="1024588751" sldId="1862"/>
            <ac:spMk id="2" creationId="{2834C6EE-1CB1-4C3E-8B7A-2D05693ACFCD}"/>
          </ac:spMkLst>
        </pc:spChg>
        <pc:spChg chg="mod">
          <ac:chgData name="Vedant Bahel" userId="359cab12dc5cf72d" providerId="LiveId" clId="{ECAC9D49-22AF-419F-8349-45D7A77EEFDC}" dt="2020-06-13T19:13:48.455" v="672" actId="1076"/>
          <ac:spMkLst>
            <pc:docMk/>
            <pc:sldMk cId="1024588751" sldId="1862"/>
            <ac:spMk id="3" creationId="{8BE65B51-197C-4541-B533-F02DBEF0DBF9}"/>
          </ac:spMkLst>
        </pc:spChg>
        <pc:picChg chg="add mod">
          <ac:chgData name="Vedant Bahel" userId="359cab12dc5cf72d" providerId="LiveId" clId="{ECAC9D49-22AF-419F-8349-45D7A77EEFDC}" dt="2020-06-13T19:16:21.320" v="684" actId="1076"/>
          <ac:picMkLst>
            <pc:docMk/>
            <pc:sldMk cId="1024588751" sldId="1862"/>
            <ac:picMk id="3074" creationId="{C99A9FF9-57AA-44CE-A948-CAAF8C1E2C6D}"/>
          </ac:picMkLst>
        </pc:picChg>
        <pc:inkChg chg="add">
          <ac:chgData name="Vedant Bahel" userId="359cab12dc5cf72d" providerId="LiveId" clId="{ECAC9D49-22AF-419F-8349-45D7A77EEFDC}" dt="2020-06-14T16:36:10.105" v="1536"/>
          <ac:inkMkLst>
            <pc:docMk/>
            <pc:sldMk cId="1024588751" sldId="1862"/>
            <ac:inkMk id="4" creationId="{1F2097F7-8C97-4A44-9828-091FD589735E}"/>
          </ac:inkMkLst>
        </pc:inkChg>
      </pc:sldChg>
      <pc:sldChg chg="addSp modSp new mod">
        <pc:chgData name="Vedant Bahel" userId="359cab12dc5cf72d" providerId="LiveId" clId="{ECAC9D49-22AF-419F-8349-45D7A77EEFDC}" dt="2020-06-14T16:36:10.105" v="1536"/>
        <pc:sldMkLst>
          <pc:docMk/>
          <pc:sldMk cId="139025906" sldId="1863"/>
        </pc:sldMkLst>
        <pc:spChg chg="mod">
          <ac:chgData name="Vedant Bahel" userId="359cab12dc5cf72d" providerId="LiveId" clId="{ECAC9D49-22AF-419F-8349-45D7A77EEFDC}" dt="2020-06-13T19:14:03.767" v="681" actId="207"/>
          <ac:spMkLst>
            <pc:docMk/>
            <pc:sldMk cId="139025906" sldId="1863"/>
            <ac:spMk id="2" creationId="{79AE5465-7CDF-4F31-95DF-16727E7E2B92}"/>
          </ac:spMkLst>
        </pc:spChg>
        <pc:picChg chg="add mod modCrop">
          <ac:chgData name="Vedant Bahel" userId="359cab12dc5cf72d" providerId="LiveId" clId="{ECAC9D49-22AF-419F-8349-45D7A77EEFDC}" dt="2020-06-14T13:01:52.065" v="697" actId="1076"/>
          <ac:picMkLst>
            <pc:docMk/>
            <pc:sldMk cId="139025906" sldId="1863"/>
            <ac:picMk id="4" creationId="{5D77F0AF-A404-4F10-BB5D-975C373D9467}"/>
          </ac:picMkLst>
        </pc:picChg>
        <pc:inkChg chg="add">
          <ac:chgData name="Vedant Bahel" userId="359cab12dc5cf72d" providerId="LiveId" clId="{ECAC9D49-22AF-419F-8349-45D7A77EEFDC}" dt="2020-06-14T16:36:10.105" v="1536"/>
          <ac:inkMkLst>
            <pc:docMk/>
            <pc:sldMk cId="139025906" sldId="1863"/>
            <ac:inkMk id="5" creationId="{EB4E4977-3851-417D-BB16-1AEC5D5EB49E}"/>
          </ac:inkMkLst>
        </pc:inkChg>
      </pc:sldChg>
      <pc:sldChg chg="del">
        <pc:chgData name="Vedant Bahel" userId="359cab12dc5cf72d" providerId="LiveId" clId="{ECAC9D49-22AF-419F-8349-45D7A77EEFDC}" dt="2020-06-14T14:22:42.790" v="1243" actId="47"/>
        <pc:sldMkLst>
          <pc:docMk/>
          <pc:sldMk cId="3521316710" sldId="1864"/>
        </pc:sldMkLst>
      </pc:sldChg>
      <pc:sldChg chg="addSp">
        <pc:chgData name="Vedant Bahel" userId="359cab12dc5cf72d" providerId="LiveId" clId="{ECAC9D49-22AF-419F-8349-45D7A77EEFDC}" dt="2020-06-14T16:36:10.105" v="1536"/>
        <pc:sldMkLst>
          <pc:docMk/>
          <pc:sldMk cId="1368350522" sldId="1866"/>
        </pc:sldMkLst>
        <pc:inkChg chg="add">
          <ac:chgData name="Vedant Bahel" userId="359cab12dc5cf72d" providerId="LiveId" clId="{ECAC9D49-22AF-419F-8349-45D7A77EEFDC}" dt="2020-06-14T16:36:10.105" v="1536"/>
          <ac:inkMkLst>
            <pc:docMk/>
            <pc:sldMk cId="1368350522" sldId="1866"/>
            <ac:inkMk id="2" creationId="{6FD16F13-AAC9-4B05-BE66-BD511FCEFE71}"/>
          </ac:inkMkLst>
        </pc:inkChg>
      </pc:sldChg>
      <pc:sldChg chg="addSp">
        <pc:chgData name="Vedant Bahel" userId="359cab12dc5cf72d" providerId="LiveId" clId="{ECAC9D49-22AF-419F-8349-45D7A77EEFDC}" dt="2020-06-14T16:36:10.105" v="1536"/>
        <pc:sldMkLst>
          <pc:docMk/>
          <pc:sldMk cId="1972826513" sldId="1869"/>
        </pc:sldMkLst>
        <pc:inkChg chg="add">
          <ac:chgData name="Vedant Bahel" userId="359cab12dc5cf72d" providerId="LiveId" clId="{ECAC9D49-22AF-419F-8349-45D7A77EEFDC}" dt="2020-06-14T16:36:10.105" v="1536"/>
          <ac:inkMkLst>
            <pc:docMk/>
            <pc:sldMk cId="1972826513" sldId="1869"/>
            <ac:inkMk id="2" creationId="{6637590B-1A3F-458B-A60B-8159D5F3DD96}"/>
          </ac:inkMkLst>
        </pc:inkChg>
      </pc:sldChg>
      <pc:sldChg chg="addSp">
        <pc:chgData name="Vedant Bahel" userId="359cab12dc5cf72d" providerId="LiveId" clId="{ECAC9D49-22AF-419F-8349-45D7A77EEFDC}" dt="2020-06-14T16:36:10.105" v="1536"/>
        <pc:sldMkLst>
          <pc:docMk/>
          <pc:sldMk cId="2661525983" sldId="1871"/>
        </pc:sldMkLst>
        <pc:inkChg chg="add">
          <ac:chgData name="Vedant Bahel" userId="359cab12dc5cf72d" providerId="LiveId" clId="{ECAC9D49-22AF-419F-8349-45D7A77EEFDC}" dt="2020-06-14T16:36:10.105" v="1536"/>
          <ac:inkMkLst>
            <pc:docMk/>
            <pc:sldMk cId="2661525983" sldId="1871"/>
            <ac:inkMk id="2" creationId="{E3FAC462-E178-4493-84C8-FEE0072408D1}"/>
          </ac:inkMkLst>
        </pc:inkChg>
      </pc:sldChg>
      <pc:sldChg chg="addSp">
        <pc:chgData name="Vedant Bahel" userId="359cab12dc5cf72d" providerId="LiveId" clId="{ECAC9D49-22AF-419F-8349-45D7A77EEFDC}" dt="2020-06-14T16:36:10.105" v="1536"/>
        <pc:sldMkLst>
          <pc:docMk/>
          <pc:sldMk cId="4198500594" sldId="1875"/>
        </pc:sldMkLst>
        <pc:inkChg chg="add">
          <ac:chgData name="Vedant Bahel" userId="359cab12dc5cf72d" providerId="LiveId" clId="{ECAC9D49-22AF-419F-8349-45D7A77EEFDC}" dt="2020-06-14T16:36:10.105" v="1536"/>
          <ac:inkMkLst>
            <pc:docMk/>
            <pc:sldMk cId="4198500594" sldId="1875"/>
            <ac:inkMk id="4" creationId="{F2A0E175-7271-4227-AE91-12354129DD7D}"/>
          </ac:inkMkLst>
        </pc:inkChg>
      </pc:sldChg>
      <pc:sldChg chg="addSp modSp new mod">
        <pc:chgData name="Vedant Bahel" userId="359cab12dc5cf72d" providerId="LiveId" clId="{ECAC9D49-22AF-419F-8349-45D7A77EEFDC}" dt="2020-06-14T16:36:10.105" v="1536"/>
        <pc:sldMkLst>
          <pc:docMk/>
          <pc:sldMk cId="1084711204" sldId="1881"/>
        </pc:sldMkLst>
        <pc:spChg chg="mod">
          <ac:chgData name="Vedant Bahel" userId="359cab12dc5cf72d" providerId="LiveId" clId="{ECAC9D49-22AF-419F-8349-45D7A77EEFDC}" dt="2020-06-14T13:17:07.419" v="706" actId="207"/>
          <ac:spMkLst>
            <pc:docMk/>
            <pc:sldMk cId="1084711204" sldId="1881"/>
            <ac:spMk id="2" creationId="{1E4F25DD-D35D-46AB-925B-08C4E7B7C9FD}"/>
          </ac:spMkLst>
        </pc:spChg>
        <pc:spChg chg="mod">
          <ac:chgData name="Vedant Bahel" userId="359cab12dc5cf72d" providerId="LiveId" clId="{ECAC9D49-22AF-419F-8349-45D7A77EEFDC}" dt="2020-06-14T13:18:40.948" v="733" actId="207"/>
          <ac:spMkLst>
            <pc:docMk/>
            <pc:sldMk cId="1084711204" sldId="1881"/>
            <ac:spMk id="3" creationId="{F62E8878-A100-41C4-B8D5-5DA5D9C015ED}"/>
          </ac:spMkLst>
        </pc:spChg>
        <pc:inkChg chg="add">
          <ac:chgData name="Vedant Bahel" userId="359cab12dc5cf72d" providerId="LiveId" clId="{ECAC9D49-22AF-419F-8349-45D7A77EEFDC}" dt="2020-06-14T16:36:10.105" v="1536"/>
          <ac:inkMkLst>
            <pc:docMk/>
            <pc:sldMk cId="1084711204" sldId="1881"/>
            <ac:inkMk id="4" creationId="{FBBC2F54-91B4-4CBA-80E4-D78C384F43D3}"/>
          </ac:inkMkLst>
        </pc:inkChg>
      </pc:sldChg>
      <pc:sldChg chg="addSp delSp modSp new mod">
        <pc:chgData name="Vedant Bahel" userId="359cab12dc5cf72d" providerId="LiveId" clId="{ECAC9D49-22AF-419F-8349-45D7A77EEFDC}" dt="2020-06-14T16:36:10.105" v="1536"/>
        <pc:sldMkLst>
          <pc:docMk/>
          <pc:sldMk cId="1674705058" sldId="1882"/>
        </pc:sldMkLst>
        <pc:spChg chg="del">
          <ac:chgData name="Vedant Bahel" userId="359cab12dc5cf72d" providerId="LiveId" clId="{ECAC9D49-22AF-419F-8349-45D7A77EEFDC}" dt="2020-06-14T13:19:12.241" v="738" actId="478"/>
          <ac:spMkLst>
            <pc:docMk/>
            <pc:sldMk cId="1674705058" sldId="1882"/>
            <ac:spMk id="2" creationId="{CE47F1C0-1DF0-444B-8F3A-E64661D7B8FE}"/>
          </ac:spMkLst>
        </pc:spChg>
        <pc:spChg chg="mod">
          <ac:chgData name="Vedant Bahel" userId="359cab12dc5cf72d" providerId="LiveId" clId="{ECAC9D49-22AF-419F-8349-45D7A77EEFDC}" dt="2020-06-14T13:19:51.439" v="797" actId="207"/>
          <ac:spMkLst>
            <pc:docMk/>
            <pc:sldMk cId="1674705058" sldId="1882"/>
            <ac:spMk id="3" creationId="{BE6CB89B-6D50-4D04-8D4F-DC34CFF15F20}"/>
          </ac:spMkLst>
        </pc:spChg>
        <pc:spChg chg="add mod">
          <ac:chgData name="Vedant Bahel" userId="359cab12dc5cf72d" providerId="LiveId" clId="{ECAC9D49-22AF-419F-8349-45D7A77EEFDC}" dt="2020-06-14T14:22:12.266" v="1242" actId="122"/>
          <ac:spMkLst>
            <pc:docMk/>
            <pc:sldMk cId="1674705058" sldId="1882"/>
            <ac:spMk id="4" creationId="{AA2467CD-F79E-4D71-908E-EB9873AD9748}"/>
          </ac:spMkLst>
        </pc:spChg>
        <pc:picChg chg="add mod">
          <ac:chgData name="Vedant Bahel" userId="359cab12dc5cf72d" providerId="LiveId" clId="{ECAC9D49-22AF-419F-8349-45D7A77EEFDC}" dt="2020-06-14T14:21:56.928" v="1210" actId="1076"/>
          <ac:picMkLst>
            <pc:docMk/>
            <pc:sldMk cId="1674705058" sldId="1882"/>
            <ac:picMk id="5122" creationId="{D8029153-87D0-4195-A7E0-13E07AB347DF}"/>
          </ac:picMkLst>
        </pc:picChg>
        <pc:inkChg chg="add">
          <ac:chgData name="Vedant Bahel" userId="359cab12dc5cf72d" providerId="LiveId" clId="{ECAC9D49-22AF-419F-8349-45D7A77EEFDC}" dt="2020-06-14T16:36:10.105" v="1536"/>
          <ac:inkMkLst>
            <pc:docMk/>
            <pc:sldMk cId="1674705058" sldId="1882"/>
            <ac:inkMk id="5" creationId="{F017081F-CBC2-4237-98E4-13D08C5BD15A}"/>
          </ac:inkMkLst>
        </pc:inkChg>
      </pc:sldChg>
      <pc:sldChg chg="addSp delSp modSp new mod">
        <pc:chgData name="Vedant Bahel" userId="359cab12dc5cf72d" providerId="LiveId" clId="{ECAC9D49-22AF-419F-8349-45D7A77EEFDC}" dt="2020-06-14T16:36:10.105" v="1536"/>
        <pc:sldMkLst>
          <pc:docMk/>
          <pc:sldMk cId="2574410018" sldId="1883"/>
        </pc:sldMkLst>
        <pc:spChg chg="mod">
          <ac:chgData name="Vedant Bahel" userId="359cab12dc5cf72d" providerId="LiveId" clId="{ECAC9D49-22AF-419F-8349-45D7A77EEFDC}" dt="2020-06-14T13:20:02.178" v="815" actId="207"/>
          <ac:spMkLst>
            <pc:docMk/>
            <pc:sldMk cId="2574410018" sldId="1883"/>
            <ac:spMk id="2" creationId="{C0D5CAD8-2C49-4D3C-9436-2724DAA18A14}"/>
          </ac:spMkLst>
        </pc:spChg>
        <pc:spChg chg="mod">
          <ac:chgData name="Vedant Bahel" userId="359cab12dc5cf72d" providerId="LiveId" clId="{ECAC9D49-22AF-419F-8349-45D7A77EEFDC}" dt="2020-06-14T13:20:16.892" v="854" actId="20577"/>
          <ac:spMkLst>
            <pc:docMk/>
            <pc:sldMk cId="2574410018" sldId="1883"/>
            <ac:spMk id="3" creationId="{4F5D79CB-0041-4D99-8AB2-EF67392A315D}"/>
          </ac:spMkLst>
        </pc:spChg>
        <pc:spChg chg="add mod">
          <ac:chgData name="Vedant Bahel" userId="359cab12dc5cf72d" providerId="LiveId" clId="{ECAC9D49-22AF-419F-8349-45D7A77EEFDC}" dt="2020-06-14T13:23:51.243" v="927" actId="207"/>
          <ac:spMkLst>
            <pc:docMk/>
            <pc:sldMk cId="2574410018" sldId="1883"/>
            <ac:spMk id="4" creationId="{2652971D-9F15-411E-A31C-32316C649509}"/>
          </ac:spMkLst>
        </pc:spChg>
        <pc:spChg chg="add mod">
          <ac:chgData name="Vedant Bahel" userId="359cab12dc5cf72d" providerId="LiveId" clId="{ECAC9D49-22AF-419F-8349-45D7A77EEFDC}" dt="2020-06-14T13:26:04.823" v="963" actId="20577"/>
          <ac:spMkLst>
            <pc:docMk/>
            <pc:sldMk cId="2574410018" sldId="1883"/>
            <ac:spMk id="5" creationId="{8E688341-EEAA-4745-A404-3E004A255580}"/>
          </ac:spMkLst>
        </pc:spChg>
        <pc:spChg chg="add mod">
          <ac:chgData name="Vedant Bahel" userId="359cab12dc5cf72d" providerId="LiveId" clId="{ECAC9D49-22AF-419F-8349-45D7A77EEFDC}" dt="2020-06-14T13:26:30.438" v="980" actId="207"/>
          <ac:spMkLst>
            <pc:docMk/>
            <pc:sldMk cId="2574410018" sldId="1883"/>
            <ac:spMk id="6" creationId="{95B8FC9D-954D-431E-AC2A-6A04205DAAF2}"/>
          </ac:spMkLst>
        </pc:spChg>
        <pc:spChg chg="add mod">
          <ac:chgData name="Vedant Bahel" userId="359cab12dc5cf72d" providerId="LiveId" clId="{ECAC9D49-22AF-419F-8349-45D7A77EEFDC}" dt="2020-06-14T13:31:42.733" v="988" actId="207"/>
          <ac:spMkLst>
            <pc:docMk/>
            <pc:sldMk cId="2574410018" sldId="1883"/>
            <ac:spMk id="7" creationId="{6AEEE2D3-3ECD-4259-847D-9740EE4723D6}"/>
          </ac:spMkLst>
        </pc:spChg>
        <pc:spChg chg="add mod">
          <ac:chgData name="Vedant Bahel" userId="359cab12dc5cf72d" providerId="LiveId" clId="{ECAC9D49-22AF-419F-8349-45D7A77EEFDC}" dt="2020-06-14T13:32:28.963" v="992" actId="1076"/>
          <ac:spMkLst>
            <pc:docMk/>
            <pc:sldMk cId="2574410018" sldId="1883"/>
            <ac:spMk id="8" creationId="{9B729D99-B148-48D8-BFB2-04ECAB47355C}"/>
          </ac:spMkLst>
        </pc:spChg>
        <pc:spChg chg="add mod">
          <ac:chgData name="Vedant Bahel" userId="359cab12dc5cf72d" providerId="LiveId" clId="{ECAC9D49-22AF-419F-8349-45D7A77EEFDC}" dt="2020-06-14T13:32:54.245" v="995" actId="1076"/>
          <ac:spMkLst>
            <pc:docMk/>
            <pc:sldMk cId="2574410018" sldId="1883"/>
            <ac:spMk id="9" creationId="{F32A0501-BC1B-462A-996F-8112FCBBEAC1}"/>
          </ac:spMkLst>
        </pc:spChg>
        <pc:spChg chg="add mod">
          <ac:chgData name="Vedant Bahel" userId="359cab12dc5cf72d" providerId="LiveId" clId="{ECAC9D49-22AF-419F-8349-45D7A77EEFDC}" dt="2020-06-14T13:26:07.374" v="965" actId="20577"/>
          <ac:spMkLst>
            <pc:docMk/>
            <pc:sldMk cId="2574410018" sldId="1883"/>
            <ac:spMk id="10" creationId="{540A8C97-FFDE-4968-9272-B6B6A2954911}"/>
          </ac:spMkLst>
        </pc:spChg>
        <pc:spChg chg="add mod">
          <ac:chgData name="Vedant Bahel" userId="359cab12dc5cf72d" providerId="LiveId" clId="{ECAC9D49-22AF-419F-8349-45D7A77EEFDC}" dt="2020-06-14T13:25:44.194" v="952" actId="20577"/>
          <ac:spMkLst>
            <pc:docMk/>
            <pc:sldMk cId="2574410018" sldId="1883"/>
            <ac:spMk id="11" creationId="{65CBDD84-A540-429B-BA05-24D47C8EA611}"/>
          </ac:spMkLst>
        </pc:spChg>
        <pc:spChg chg="add mod">
          <ac:chgData name="Vedant Bahel" userId="359cab12dc5cf72d" providerId="LiveId" clId="{ECAC9D49-22AF-419F-8349-45D7A77EEFDC}" dt="2020-06-14T13:25:30.593" v="946" actId="242"/>
          <ac:spMkLst>
            <pc:docMk/>
            <pc:sldMk cId="2574410018" sldId="1883"/>
            <ac:spMk id="12" creationId="{B6219BA1-75AF-400B-858D-B1513508A67D}"/>
          </ac:spMkLst>
        </pc:spChg>
        <pc:picChg chg="add del mod">
          <ac:chgData name="Vedant Bahel" userId="359cab12dc5cf72d" providerId="LiveId" clId="{ECAC9D49-22AF-419F-8349-45D7A77EEFDC}" dt="2020-06-14T13:21:15.118" v="859" actId="478"/>
          <ac:picMkLst>
            <pc:docMk/>
            <pc:sldMk cId="2574410018" sldId="1883"/>
            <ac:picMk id="1026" creationId="{3424512F-771E-416B-9184-24998C92F62B}"/>
          </ac:picMkLst>
        </pc:picChg>
        <pc:picChg chg="add del mod">
          <ac:chgData name="Vedant Bahel" userId="359cab12dc5cf72d" providerId="LiveId" clId="{ECAC9D49-22AF-419F-8349-45D7A77EEFDC}" dt="2020-06-14T13:23:03.768" v="866" actId="478"/>
          <ac:picMkLst>
            <pc:docMk/>
            <pc:sldMk cId="2574410018" sldId="1883"/>
            <ac:picMk id="1028" creationId="{BA8FA524-022F-4DA4-AF5E-F9B4C7460DEA}"/>
          </ac:picMkLst>
        </pc:picChg>
        <pc:picChg chg="add mod">
          <ac:chgData name="Vedant Bahel" userId="359cab12dc5cf72d" providerId="LiveId" clId="{ECAC9D49-22AF-419F-8349-45D7A77EEFDC}" dt="2020-06-14T13:23:14.912" v="872" actId="1076"/>
          <ac:picMkLst>
            <pc:docMk/>
            <pc:sldMk cId="2574410018" sldId="1883"/>
            <ac:picMk id="1030" creationId="{ED20B20C-CC93-4236-A730-AAF8B2F7ED31}"/>
          </ac:picMkLst>
        </pc:picChg>
        <pc:picChg chg="add mod">
          <ac:chgData name="Vedant Bahel" userId="359cab12dc5cf72d" providerId="LiveId" clId="{ECAC9D49-22AF-419F-8349-45D7A77EEFDC}" dt="2020-06-14T13:23:13.306" v="871" actId="1076"/>
          <ac:picMkLst>
            <pc:docMk/>
            <pc:sldMk cId="2574410018" sldId="1883"/>
            <ac:picMk id="1032" creationId="{39D51B18-5010-441F-994F-6620AD4C16D1}"/>
          </ac:picMkLst>
        </pc:picChg>
        <pc:inkChg chg="add">
          <ac:chgData name="Vedant Bahel" userId="359cab12dc5cf72d" providerId="LiveId" clId="{ECAC9D49-22AF-419F-8349-45D7A77EEFDC}" dt="2020-06-14T16:36:10.105" v="1536"/>
          <ac:inkMkLst>
            <pc:docMk/>
            <pc:sldMk cId="2574410018" sldId="1883"/>
            <ac:inkMk id="13" creationId="{0E81D5CA-678E-47F3-B4CE-C8E6864DEB63}"/>
          </ac:inkMkLst>
        </pc:inkChg>
      </pc:sldChg>
      <pc:sldChg chg="addSp delSp modSp new mod modClrScheme chgLayout">
        <pc:chgData name="Vedant Bahel" userId="359cab12dc5cf72d" providerId="LiveId" clId="{ECAC9D49-22AF-419F-8349-45D7A77EEFDC}" dt="2020-06-14T16:36:10.105" v="1536"/>
        <pc:sldMkLst>
          <pc:docMk/>
          <pc:sldMk cId="1404085840" sldId="1884"/>
        </pc:sldMkLst>
        <pc:spChg chg="del">
          <ac:chgData name="Vedant Bahel" userId="359cab12dc5cf72d" providerId="LiveId" clId="{ECAC9D49-22AF-419F-8349-45D7A77EEFDC}" dt="2020-06-14T13:27:34.339" v="983" actId="478"/>
          <ac:spMkLst>
            <pc:docMk/>
            <pc:sldMk cId="1404085840" sldId="1884"/>
            <ac:spMk id="2" creationId="{561C8128-839D-491D-9A79-1FA9325C9626}"/>
          </ac:spMkLst>
        </pc:spChg>
        <pc:spChg chg="del">
          <ac:chgData name="Vedant Bahel" userId="359cab12dc5cf72d" providerId="LiveId" clId="{ECAC9D49-22AF-419F-8349-45D7A77EEFDC}" dt="2020-06-14T13:27:41.022" v="984" actId="26606"/>
          <ac:spMkLst>
            <pc:docMk/>
            <pc:sldMk cId="1404085840" sldId="1884"/>
            <ac:spMk id="3" creationId="{34B41962-EE45-43BC-9932-B67B02F7A4C2}"/>
          </ac:spMkLst>
        </pc:spChg>
        <pc:picChg chg="add mod">
          <ac:chgData name="Vedant Bahel" userId="359cab12dc5cf72d" providerId="LiveId" clId="{ECAC9D49-22AF-419F-8349-45D7A77EEFDC}" dt="2020-06-14T13:27:41.022" v="984" actId="26606"/>
          <ac:picMkLst>
            <pc:docMk/>
            <pc:sldMk cId="1404085840" sldId="1884"/>
            <ac:picMk id="2050" creationId="{0FC7B24E-6F25-40A6-8978-5AD779085323}"/>
          </ac:picMkLst>
        </pc:picChg>
        <pc:inkChg chg="add">
          <ac:chgData name="Vedant Bahel" userId="359cab12dc5cf72d" providerId="LiveId" clId="{ECAC9D49-22AF-419F-8349-45D7A77EEFDC}" dt="2020-06-14T16:36:10.105" v="1536"/>
          <ac:inkMkLst>
            <pc:docMk/>
            <pc:sldMk cId="1404085840" sldId="1884"/>
            <ac:inkMk id="4" creationId="{009719F1-0095-4946-B348-4071F3D86D54}"/>
          </ac:inkMkLst>
        </pc:inkChg>
      </pc:sldChg>
      <pc:sldChg chg="delSp modSp new mod">
        <pc:chgData name="Vedant Bahel" userId="359cab12dc5cf72d" providerId="LiveId" clId="{ECAC9D49-22AF-419F-8349-45D7A77EEFDC}" dt="2020-06-14T14:15:16.818" v="1021" actId="1076"/>
        <pc:sldMkLst>
          <pc:docMk/>
          <pc:sldMk cId="3824528620" sldId="1885"/>
        </pc:sldMkLst>
        <pc:spChg chg="mod">
          <ac:chgData name="Vedant Bahel" userId="359cab12dc5cf72d" providerId="LiveId" clId="{ECAC9D49-22AF-419F-8349-45D7A77EEFDC}" dt="2020-06-14T14:15:16.818" v="1021" actId="1076"/>
          <ac:spMkLst>
            <pc:docMk/>
            <pc:sldMk cId="3824528620" sldId="1885"/>
            <ac:spMk id="2" creationId="{82E0D7E7-27EA-43F5-97AC-9ABE47258885}"/>
          </ac:spMkLst>
        </pc:spChg>
        <pc:spChg chg="del">
          <ac:chgData name="Vedant Bahel" userId="359cab12dc5cf72d" providerId="LiveId" clId="{ECAC9D49-22AF-419F-8349-45D7A77EEFDC}" dt="2020-06-14T14:15:06.469" v="1018" actId="478"/>
          <ac:spMkLst>
            <pc:docMk/>
            <pc:sldMk cId="3824528620" sldId="1885"/>
            <ac:spMk id="3" creationId="{DC51C2F2-5A33-4A1B-ABA7-A937BC29A84C}"/>
          </ac:spMkLst>
        </pc:spChg>
      </pc:sldChg>
      <pc:sldChg chg="addSp modSp new mod">
        <pc:chgData name="Vedant Bahel" userId="359cab12dc5cf72d" providerId="LiveId" clId="{ECAC9D49-22AF-419F-8349-45D7A77EEFDC}" dt="2020-06-14T14:20:09.205" v="1206" actId="1076"/>
        <pc:sldMkLst>
          <pc:docMk/>
          <pc:sldMk cId="4260104959" sldId="1886"/>
        </pc:sldMkLst>
        <pc:spChg chg="mod">
          <ac:chgData name="Vedant Bahel" userId="359cab12dc5cf72d" providerId="LiveId" clId="{ECAC9D49-22AF-419F-8349-45D7A77EEFDC}" dt="2020-06-14T14:15:59.008" v="1070" actId="207"/>
          <ac:spMkLst>
            <pc:docMk/>
            <pc:sldMk cId="4260104959" sldId="1886"/>
            <ac:spMk id="2" creationId="{E6118851-2045-4E24-B664-D614698915B3}"/>
          </ac:spMkLst>
        </pc:spChg>
        <pc:spChg chg="mod">
          <ac:chgData name="Vedant Bahel" userId="359cab12dc5cf72d" providerId="LiveId" clId="{ECAC9D49-22AF-419F-8349-45D7A77EEFDC}" dt="2020-06-14T14:16:38.900" v="1183" actId="207"/>
          <ac:spMkLst>
            <pc:docMk/>
            <pc:sldMk cId="4260104959" sldId="1886"/>
            <ac:spMk id="3" creationId="{B4684DDA-B615-4673-9C47-CD41677A2F65}"/>
          </ac:spMkLst>
        </pc:spChg>
        <pc:picChg chg="add mod">
          <ac:chgData name="Vedant Bahel" userId="359cab12dc5cf72d" providerId="LiveId" clId="{ECAC9D49-22AF-419F-8349-45D7A77EEFDC}" dt="2020-06-14T14:20:09.205" v="1206" actId="1076"/>
          <ac:picMkLst>
            <pc:docMk/>
            <pc:sldMk cId="4260104959" sldId="1886"/>
            <ac:picMk id="4098" creationId="{C3082598-20DE-4C3D-B78F-5DFD24061616}"/>
          </ac:picMkLst>
        </pc:picChg>
      </pc:sldChg>
      <pc:sldChg chg="addSp delSp modSp new mod">
        <pc:chgData name="Vedant Bahel" userId="359cab12dc5cf72d" providerId="LiveId" clId="{ECAC9D49-22AF-419F-8349-45D7A77EEFDC}" dt="2020-06-14T14:19:10.527" v="1204" actId="14100"/>
        <pc:sldMkLst>
          <pc:docMk/>
          <pc:sldMk cId="2663376410" sldId="1887"/>
        </pc:sldMkLst>
        <pc:spChg chg="add del mod">
          <ac:chgData name="Vedant Bahel" userId="359cab12dc5cf72d" providerId="LiveId" clId="{ECAC9D49-22AF-419F-8349-45D7A77EEFDC}" dt="2020-06-14T14:19:05.475" v="1201" actId="207"/>
          <ac:spMkLst>
            <pc:docMk/>
            <pc:sldMk cId="2663376410" sldId="1887"/>
            <ac:spMk id="2" creationId="{5B874510-4D65-4078-A6E0-D1D8981E5363}"/>
          </ac:spMkLst>
        </pc:spChg>
        <pc:spChg chg="del">
          <ac:chgData name="Vedant Bahel" userId="359cab12dc5cf72d" providerId="LiveId" clId="{ECAC9D49-22AF-419F-8349-45D7A77EEFDC}" dt="2020-06-14T14:19:07.308" v="1202" actId="478"/>
          <ac:spMkLst>
            <pc:docMk/>
            <pc:sldMk cId="2663376410" sldId="1887"/>
            <ac:spMk id="3" creationId="{3550A6A9-6D69-456F-B654-2D48D78F4E2E}"/>
          </ac:spMkLst>
        </pc:spChg>
        <pc:picChg chg="add mod">
          <ac:chgData name="Vedant Bahel" userId="359cab12dc5cf72d" providerId="LiveId" clId="{ECAC9D49-22AF-419F-8349-45D7A77EEFDC}" dt="2020-06-14T14:19:10.527" v="1204" actId="14100"/>
          <ac:picMkLst>
            <pc:docMk/>
            <pc:sldMk cId="2663376410" sldId="1887"/>
            <ac:picMk id="3074" creationId="{D07C90F5-07BF-4F2E-B36A-A4D5894217CC}"/>
          </ac:picMkLst>
        </pc:picChg>
      </pc:sldChg>
      <pc:sldChg chg="addSp modSp new mod">
        <pc:chgData name="Vedant Bahel" userId="359cab12dc5cf72d" providerId="LiveId" clId="{ECAC9D49-22AF-419F-8349-45D7A77EEFDC}" dt="2020-06-14T14:25:51.015" v="1332" actId="1076"/>
        <pc:sldMkLst>
          <pc:docMk/>
          <pc:sldMk cId="919076055" sldId="1888"/>
        </pc:sldMkLst>
        <pc:spChg chg="mod">
          <ac:chgData name="Vedant Bahel" userId="359cab12dc5cf72d" providerId="LiveId" clId="{ECAC9D49-22AF-419F-8349-45D7A77EEFDC}" dt="2020-06-14T14:24:43.769" v="1256" actId="207"/>
          <ac:spMkLst>
            <pc:docMk/>
            <pc:sldMk cId="919076055" sldId="1888"/>
            <ac:spMk id="2" creationId="{1EF0405C-BB2E-4D2F-8591-03681F1272E0}"/>
          </ac:spMkLst>
        </pc:spChg>
        <pc:spChg chg="mod">
          <ac:chgData name="Vedant Bahel" userId="359cab12dc5cf72d" providerId="LiveId" clId="{ECAC9D49-22AF-419F-8349-45D7A77EEFDC}" dt="2020-06-14T14:25:01.540" v="1309" actId="20577"/>
          <ac:spMkLst>
            <pc:docMk/>
            <pc:sldMk cId="919076055" sldId="1888"/>
            <ac:spMk id="3" creationId="{DC3F5816-97C2-4F29-AA5A-9D5391AA2F44}"/>
          </ac:spMkLst>
        </pc:spChg>
        <pc:spChg chg="add mod">
          <ac:chgData name="Vedant Bahel" userId="359cab12dc5cf72d" providerId="LiveId" clId="{ECAC9D49-22AF-419F-8349-45D7A77EEFDC}" dt="2020-06-14T14:25:51.015" v="1332" actId="1076"/>
          <ac:spMkLst>
            <pc:docMk/>
            <pc:sldMk cId="919076055" sldId="1888"/>
            <ac:spMk id="4" creationId="{96C7D01B-AEE4-42E1-9A28-51DE24869852}"/>
          </ac:spMkLst>
        </pc:spChg>
      </pc:sldChg>
      <pc:sldChg chg="addSp modSp new mod">
        <pc:chgData name="Vedant Bahel" userId="359cab12dc5cf72d" providerId="LiveId" clId="{ECAC9D49-22AF-419F-8349-45D7A77EEFDC}" dt="2020-06-14T14:30:59.927" v="1527" actId="732"/>
        <pc:sldMkLst>
          <pc:docMk/>
          <pc:sldMk cId="2637281305" sldId="1889"/>
        </pc:sldMkLst>
        <pc:spChg chg="mod">
          <ac:chgData name="Vedant Bahel" userId="359cab12dc5cf72d" providerId="LiveId" clId="{ECAC9D49-22AF-419F-8349-45D7A77EEFDC}" dt="2020-06-14T14:26:54.686" v="1351" actId="20577"/>
          <ac:spMkLst>
            <pc:docMk/>
            <pc:sldMk cId="2637281305" sldId="1889"/>
            <ac:spMk id="2" creationId="{64C947C8-3E6A-4060-B461-45717FD4358B}"/>
          </ac:spMkLst>
        </pc:spChg>
        <pc:spChg chg="mod">
          <ac:chgData name="Vedant Bahel" userId="359cab12dc5cf72d" providerId="LiveId" clId="{ECAC9D49-22AF-419F-8349-45D7A77EEFDC}" dt="2020-06-14T14:26:47.841" v="1334"/>
          <ac:spMkLst>
            <pc:docMk/>
            <pc:sldMk cId="2637281305" sldId="1889"/>
            <ac:spMk id="3" creationId="{5D357E6E-ACBF-448A-8A65-4BFBA73F168F}"/>
          </ac:spMkLst>
        </pc:spChg>
        <pc:picChg chg="add mod">
          <ac:chgData name="Vedant Bahel" userId="359cab12dc5cf72d" providerId="LiveId" clId="{ECAC9D49-22AF-419F-8349-45D7A77EEFDC}" dt="2020-06-14T14:30:59.927" v="1527" actId="732"/>
          <ac:picMkLst>
            <pc:docMk/>
            <pc:sldMk cId="2637281305" sldId="1889"/>
            <ac:picMk id="6146" creationId="{CF212E95-B212-4203-83FB-8C47BE085C5F}"/>
          </ac:picMkLst>
        </pc:picChg>
      </pc:sldChg>
      <pc:sldChg chg="delSp modSp new del mod ord">
        <pc:chgData name="Vedant Bahel" userId="359cab12dc5cf72d" providerId="LiveId" clId="{ECAC9D49-22AF-419F-8349-45D7A77EEFDC}" dt="2020-06-14T14:28:09.548" v="1524" actId="47"/>
        <pc:sldMkLst>
          <pc:docMk/>
          <pc:sldMk cId="1151891153" sldId="1890"/>
        </pc:sldMkLst>
        <pc:spChg chg="mod">
          <ac:chgData name="Vedant Bahel" userId="359cab12dc5cf72d" providerId="LiveId" clId="{ECAC9D49-22AF-419F-8349-45D7A77EEFDC}" dt="2020-06-14T14:27:50.799" v="1521" actId="207"/>
          <ac:spMkLst>
            <pc:docMk/>
            <pc:sldMk cId="1151891153" sldId="1890"/>
            <ac:spMk id="2" creationId="{733E7E60-2EF6-431B-AAC1-6FB3470396ED}"/>
          </ac:spMkLst>
        </pc:spChg>
        <pc:spChg chg="del mod">
          <ac:chgData name="Vedant Bahel" userId="359cab12dc5cf72d" providerId="LiveId" clId="{ECAC9D49-22AF-419F-8349-45D7A77EEFDC}" dt="2020-06-14T14:27:45.756" v="1519" actId="478"/>
          <ac:spMkLst>
            <pc:docMk/>
            <pc:sldMk cId="1151891153" sldId="1890"/>
            <ac:spMk id="3" creationId="{77FFC1E0-29BC-42E4-8E03-C93D6BA4E968}"/>
          </ac:spMkLst>
        </pc:spChg>
      </pc:sldChg>
      <pc:sldChg chg="addSp delSp modSp new mod">
        <pc:chgData name="Vedant Bahel" userId="359cab12dc5cf72d" providerId="LiveId" clId="{ECAC9D49-22AF-419F-8349-45D7A77EEFDC}" dt="2020-06-14T14:32:34.664" v="1535" actId="1076"/>
        <pc:sldMkLst>
          <pc:docMk/>
          <pc:sldMk cId="2389947642" sldId="1890"/>
        </pc:sldMkLst>
        <pc:spChg chg="del">
          <ac:chgData name="Vedant Bahel" userId="359cab12dc5cf72d" providerId="LiveId" clId="{ECAC9D49-22AF-419F-8349-45D7A77EEFDC}" dt="2020-06-14T14:32:22.406" v="1531" actId="478"/>
          <ac:spMkLst>
            <pc:docMk/>
            <pc:sldMk cId="2389947642" sldId="1890"/>
            <ac:spMk id="2" creationId="{A17415B6-F497-42EF-A46D-D5485F1765F1}"/>
          </ac:spMkLst>
        </pc:spChg>
        <pc:picChg chg="add mod modCrop">
          <ac:chgData name="Vedant Bahel" userId="359cab12dc5cf72d" providerId="LiveId" clId="{ECAC9D49-22AF-419F-8349-45D7A77EEFDC}" dt="2020-06-14T14:32:34.664" v="1535" actId="1076"/>
          <ac:picMkLst>
            <pc:docMk/>
            <pc:sldMk cId="2389947642" sldId="1890"/>
            <ac:picMk id="4" creationId="{B8A51DA8-6EF0-464C-BE87-7AE695344D55}"/>
          </ac:picMkLst>
        </pc:picChg>
      </pc:sldChg>
      <pc:sldChg chg="addSp">
        <pc:chgData name="Vedant Bahel" userId="359cab12dc5cf72d" providerId="LiveId" clId="{ECAC9D49-22AF-419F-8349-45D7A77EEFDC}" dt="2020-06-14T17:11:06.400" v="1537"/>
        <pc:sldMkLst>
          <pc:docMk/>
          <pc:sldMk cId="22168136" sldId="1894"/>
        </pc:sldMkLst>
        <pc:inkChg chg="add">
          <ac:chgData name="Vedant Bahel" userId="359cab12dc5cf72d" providerId="LiveId" clId="{ECAC9D49-22AF-419F-8349-45D7A77EEFDC}" dt="2020-06-14T17:11:06.400" v="1537"/>
          <ac:inkMkLst>
            <pc:docMk/>
            <pc:sldMk cId="22168136" sldId="1894"/>
            <ac:inkMk id="2" creationId="{9C1152FD-D108-48C1-A5AB-D8C64CF627DC}"/>
          </ac:inkMkLst>
        </pc:inkChg>
      </pc:sldChg>
      <pc:sldChg chg="addSp">
        <pc:chgData name="Vedant Bahel" userId="359cab12dc5cf72d" providerId="LiveId" clId="{ECAC9D49-22AF-419F-8349-45D7A77EEFDC}" dt="2020-06-14T17:11:06.400" v="1537"/>
        <pc:sldMkLst>
          <pc:docMk/>
          <pc:sldMk cId="3294229416" sldId="1895"/>
        </pc:sldMkLst>
        <pc:inkChg chg="add">
          <ac:chgData name="Vedant Bahel" userId="359cab12dc5cf72d" providerId="LiveId" clId="{ECAC9D49-22AF-419F-8349-45D7A77EEFDC}" dt="2020-06-14T17:11:06.400" v="1537"/>
          <ac:inkMkLst>
            <pc:docMk/>
            <pc:sldMk cId="3294229416" sldId="1895"/>
            <ac:inkMk id="8" creationId="{0061EA46-B2BA-43B6-B0E7-5EB53DCE485C}"/>
          </ac:inkMkLst>
        </pc:inkChg>
      </pc:sldChg>
      <pc:sldChg chg="addSp">
        <pc:chgData name="Vedant Bahel" userId="359cab12dc5cf72d" providerId="LiveId" clId="{ECAC9D49-22AF-419F-8349-45D7A77EEFDC}" dt="2020-06-14T17:11:06.400" v="1537"/>
        <pc:sldMkLst>
          <pc:docMk/>
          <pc:sldMk cId="785520303" sldId="1896"/>
        </pc:sldMkLst>
        <pc:inkChg chg="add">
          <ac:chgData name="Vedant Bahel" userId="359cab12dc5cf72d" providerId="LiveId" clId="{ECAC9D49-22AF-419F-8349-45D7A77EEFDC}" dt="2020-06-14T17:11:06.400" v="1537"/>
          <ac:inkMkLst>
            <pc:docMk/>
            <pc:sldMk cId="785520303" sldId="1896"/>
            <ac:inkMk id="2" creationId="{80BD22FC-8BB4-45EC-945C-3C3B467CDD0F}"/>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6/14/2020 6:31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5:32:14.494"/>
    </inkml:context>
    <inkml:brush xml:id="br0">
      <inkml:brushProperty name="width" value="0.05292" units="cm"/>
      <inkml:brushProperty name="height" value="0.05292" units="cm"/>
      <inkml:brushProperty name="color" value="#FF0000"/>
    </inkml:brush>
  </inkml:definitions>
  <inkml:trace contextRef="#ctx0" brushRef="#br0">13415 13275 2241 0,'-58'-50'0'0,"6"9"203"0,-6-2-203 0,-9 4 204 0,-6 3-204 0,-13 0 30 0,-4-2-30 0,-17 2 30 0,-10-2-30 0,-4-8 13 0,-8-8-13 0,2 12 14 0,-3 2-14 0,-4 6-17 0,-4 5 17 0,-4 1-16 0,1 6 16 0,-6-1-43 0,-9 3 43 0,-3 4-42 0,0 4 42 0,-3 2 37 0,1 2-37 0,2 4 38 16,0 2-38-16,4 2-1 0,5 2 1 0,3 5-1 16,5 5 1-16,-5 0 48 0,1 2-48 0,-3 1 49 15,6 6-49-15,-9 4-38 0,2 1 38 0,-1 9-38 16,5 4 38-16,-5 6-15 0,-8 3 15 0,13-5-14 16,-1-4 14-16,2 4 6 0,-5 0-6 0,12-4 6 15,8-3-6-15,-2 9-13 0,1-2 13 0,12 2-12 16,7-1 12-16,4-4 0 0,-1-4 0 0,8-2 0 15,8-5 0-15,-8 6-8 0,-4-6 8 0,11 5-8 16,-1-3 8-16,1 7-10 0,3 3 10 0,4 2-9 0,7 1 9 16,1 1 0-16,6-4 0 0,1-1 0 0,2-4 0 15,5 3-15-15,2-1 15 0,8 3-14 0,2 2 14 16,9 3-61-16,6 8 61 0,5-6-61 0,7-4 61 16,6-9-114-16,5-8 114 0,1 0-114 0,-2-2 114 0,-14 23-1603 15</inkml:trace>
  <inkml:trace contextRef="#ctx0" brushRef="#br0" timeOffset="1286.42">10263 12997 1916 0,'0'0'0'0,"8"-19"0"15,5-14 0-15,-13 33 202 0,0 0-202 0,-4-48 203 16,-5-13-203-16,9 61 43 0,0 0-43 0,-52-76 43 16,-25-11-43-16,77 87 18 0,0 0-18 0,-120-76 19 15,-39 9-19-15,159 67-4 0,0 0 4 0,-203-60-3 16,-47 0 3-16,250 60 15 0,0 0-15 0,-313-43 15 15,-54 4-15-15,367 39 109 0,0 0-109 0,-405-6 109 16,-51 24-109-16,456-18 0 0,0 0 0 0,-447 42 1 16,-18 24-1-16,465-66 65 0,0 0-65 0,-440 77 65 15,15 16-65-15,425-93 2 0,0 0-2 0,-423 125 3 16,11 28-3-16,412-153 8 0,0 0-8 0,-405 173 9 0,8 24-9 16,397-197 1-16,0 0-1 0,-395 213 2 0,4 15-2 15,391-228 32-15,0 0-32 0,-341 232 32 0,32 5-32 0,309-237 3 16,0 0-3-16,-250 218 4 0,51-14-4 15,199-204 17-15,0 0-17 0,-159 197 17 0,47-13-17 0,112-184-1 16,0 0 1-16,-64 184-1 0,46-4 1 0,18-180 1 16,0 0-1-16,28 177 1 0,49-4-1 0,-77-173 0 15,0 0 0-15,103 172 0 0,39-4 0 0,-142-168 8 16,0 0-8-16,162 163 8 0,28-7-8 0,-190-156 9 16,0 0-9-16,228 125 9 0,30-22-9 0,-258-103 9 0,0 0-9 15,297 86 9-15,35-19-9 0,-332-67 24 0,0 0-24 16,365 50 25-16,32-23-25 0,-397-27 6 0,0 0-6 15,426 23 6-15,30-13-6 0,-456-10 68 0,0 0-68 16,453 12 68-16,3-3-68 0,-456-9 47 16,0 0-47-16,461 13 48 0,7 3-48 0,-468-16 32 0,0 0-32 0,477 17 33 15,11-3-33-15,-488-14-15 0,0 0 15 0,491 10-14 16,7-2 14-16,-498-8 35 0,0 0-35 0,518-1 36 16,19-10-36-16,-537 11-24 0,0 0 24 0,517-36-23 15,-10-22 23-15,-507 58-52 0,0 0 52 0,487-75-52 16,-22-25 52-16,-465 100 39 0,0 0-39 0,447-117 39 15,-26-18-39-15,-421 135 0 0,0 0 0 0,390-148 0 16,-27-18 0-16,-363 166 0 0,0 0 0 0,337-175 0 16,-26-14 0-16,-311 189 12 0,0 0-12 0,271-194 13 15,-35-9-13-15,-236 203-2 0,0 0 2 0,180-206-1 0,-54 0 1 16,-126 206-35-16,0 0 35 0,98-205-35 0,-41 9 35 16,-57 196 13-16,0 0-13 0,18-189 14 0,-39 7-14 15,21 182-13-15,0 0 13 0,-58-173-12 0,-40 8 12 16,98 165 0-16,0 0 0 0,-157-160 0 0,-53 8 0 0,210 152 56 15,0 0-56-15,-276-151 57 0,-57 1-57 0,333 150-1 16,0 0 1-16,-385-113-1 0,-59 22 1 0,444 91 9 16,0 0-9-16,-452-62 10 0,-32 28-10 0,484 34-7 15,0 0 7-15,-493-9-6 0,-22 22 6 0,515-13 7 16,0 0-7-16,-535 24 7 0,-19 18-7 0,554-42-16 16,0 0 16-16,-560 52-15 0,-8 11 15 0,126-6-63 15,84 3 63-15,34-10-62 0,48-5 62 0,276-45-131 0,0 0 131 16,-459 66-131-16,-109 17 131 0,128-11-410 0,45-3 410 15,54 11-410-15,48 6 410 0,-343 81-1466 0</inkml:trace>
  <inkml:trace contextRef="#ctx0" brushRef="#br0" timeOffset="8986.33">8271 8145 740 0,'0'0'0'0,"-9"-12"0"0,-5-8 0 0,-3-3 194 15,-8 1-194-15,3 3 194 0,-5-3-194 0,-2 5 169 0,-1 1-169 16,-1-1 169-16,1-2-169 0,-3 4 134 0,-2 6-134 16,0 2 135-16,-4 5-135 0,-4 4 127 0,-3 5-127 15,1 5 128-15,-6 7-128 0,-1 2 81 0,-2 3-81 0,5 3 81 16,1 0-81-16,5 6 61 0,1 7-61 0,-11 23 62 16,-1 18-62-16,5 5 70 0,-3 5-70 0,14 11 70 15,1 13-70-15,9 12 11 0,7 12-11 0,0 6 11 16,7 9-11-16,2 7 45 0,8 11-45 0,8-17 46 15,8-15-46-15,5-2 22 0,10-11-22 0,2-16 22 16,6-8-22-16,4 0-23 0,1-3 23 0,-3-13-22 16,-1-8 22-16,1-9 36 0,0-6-36 0,-1-1 37 15,3-4-37-15,1-8 122 0,2-4-122 0,-2-13 123 16,-1-8-123-16,8-4 68 0,0-1-68 0,-9-9 68 16,-3-6-68-16,7 3 84 0,2-2-84 0,5-2 85 15,5-2-85-15,19 1 42 0,13-2-42 0,-13 1 43 0,-5-3-43 16,2 0 0-16,-5 0 0 0,5 0 0 15,3-3 0-15,-1-3 34 0,-7 0-34 0,-22 2 35 0,-17 2-35 16,8-1-16-16,1-7 16 0,5-4-15 0,7-7 15 16,-2-8 47-16,-1-7-47 0,-6-5 47 0,-3-5-47 0,-3-18-10 15,1-13 10-15,-8 0-10 0,-8-4 10 0,-3-13 6 16,-5-13-6-16,-1 3 7 0,1-3-7 0,3-4-43 16,2-11 43-16,-1 5-43 0,-1 2 43 0,-2 3 25 15,6 6-25-15,-7 12 26 0,-4 10-26 0,-1-4-35 16,-8 1 35-16,-6 8-34 0,-11 7 34 0,-9 5 0 15,-10 7 0-15,-7-14 1 0,-11-4-1 0,-7 6 3 0,-8 2-3 16,-6 10 3-16,-12 8-3 0,-6 1-8 0,-8 0 8 16,3 2-8-16,3 7 8 0,-15 6-56 0,-10 1 56 15,4 15-56-15,-1 11 56 0,-8 6-102 0,-9 6 102 16,8 11-102-16,6 8 102 0,-3 9-280 0,5 10 280 0,6-1-279 16,11 3 279-16,-113 37-1650 0</inkml:trace>
  <inkml:trace contextRef="#ctx0" brushRef="#br0" timeOffset="12416.38">8940 7073 841 0,'0'0'0'0,"0"0"0"15,0-25 0-15,0 25 227 0,0 0-227 0,-2-13 227 16,1-4-227-16,1 17 192 0,0 0-192 0,0-18 192 15,-6 3-192-15,6 15 138 0,0 0-138 0,0-19 138 16,2-1-138-16,-2 20 74 0,0 0-74 0,12-21 74 16,9-1-74-16,-21 22 63 0,0 0-63 0,27-21 64 15,4 2-64-15,-31 19 34 0,0 0-34 0,37-12 35 16,1 4-35-16,-38 8-4 0,0 0 4 0,37 0-3 0,-2 5 3 16,-35-5 0-16,0 0 0 0,33 22 1 15,-3 14-1-15,-30-36 13 0,0 0-13 0,8 48 14 0,-13 10-14 16,5-58 0-16,0 0 0 0,-21 61 0 0,-14 2 0 15,35-63 17-15,0 0-17 0,-50 67 17 0,-19 5-17 0,69-72 15 16,0 0-15-16,-48 55 15 0,0-10-15 16,48-45 0-16,0 0 0 0,-26 27 0 0,16-15 0 0,10-12 91 15,0 0-91-15,-2 12 91 0,5-9-91 0,-3-3 52 16,0 0-52-16,28-3 52 0,20-9-52 0,-48 12-13 16,0 0 13-16,50-12-12 0,6-9 12 0,-56 21 4 15,0 0-4-15,60-15 5 0,1-4-5 0,-61 19-87 0,0 0 87 16,77-19-87-16,6 2 87 0,-83 17-581 0,0 0 581 15,55-12-581-15,-20 9 581 0,54-15-784 0</inkml:trace>
  <inkml:trace contextRef="#ctx0" brushRef="#br0" timeOffset="13137.35">9242 7466 1759 0,'0'0'0'0,"21"-7"0"0,11-2 0 0,3 1 253 16,3-5-253-16,4 7 253 0,5-3-253 0,6 0 141 15,-1 3-141-15,2-6 141 0,2 0-141 0,19 0 77 16,14-7-77-16,-12 2 78 0,-3 1-78 0,-10 1-38 16,-4-1 38-16,-24 8-37 0,-16 2 37 0,8 0-255 15,-2 0 255-15,-16 5-255 0,-10 1 255 0,11-2-1464 0</inkml:trace>
  <inkml:trace contextRef="#ctx0" brushRef="#br0" timeOffset="13315.9">9836 7061 1255 0,'0'0'0'0,"-8"-7"0"16,-10 1 0-16,9 0 328 0,1 0-328 0,-1 5 328 15,6 2-328-15,3-1 188 0,0 12-188 0,0 1 189 16,0-1-189-16,3 8 129 0,6 4-129 0,-4 7 129 15,4-2-129-15,3 9 0 0,5 7 0 0,-4 11 0 16,1 9 0-16,3 4-121 0,1 7 121 0,3 18-120 16,1 19 120-16,24 100-1639 0</inkml:trace>
  <inkml:trace contextRef="#ctx0" brushRef="#br0" timeOffset="14335.27">10804 8128 975 0,'0'0'0'0,"-17"-14"0"16,-9-3 0-16,1-7 309 0,-1-9-309 0,2 6 309 15,-3-4-309-15,-1 0 193 0,0 2-193 0,0 5 194 16,1 5-194-16,-5 5 203 0,-1 8-203 0,-7 7 204 15,-4 10-204-15,-1 6 21 0,-4 14-21 0,1 0 21 16,1 6-21-16,-12 18 56 0,-11 12-56 0,2 12 56 16,-2 12-56-16,4 5 4 0,-1 11-4 0,8 11 5 15,3 14-5-15,12 11-2 0,9 11 2 0,6-6-1 16,8-6 1-16,7 16 55 0,5 8-55 0,14-9 56 16,9-12-56-16,11-9 44 0,4-9-44 0,10-12 45 15,6-15-45-15,11-6 76 0,9-7-76 0,6-11 76 16,6-16-76-16,5-8 62 0,6-13-62 0,4-3 62 15,4-8-62-15,2-11 6 0,-3-5-6 0,1-2 6 0,-2-3-6 16,-3-5 44-16,-6-8-44 0,-8-6 45 0,-7-5-45 0,-5-7-1 16,-6-5 1-16,-3-5 0 0,-3-2 0 0,-3-18 3 15,-6-19-3-15,-2 6 3 0,-5-2-3 0,-2-3-5 16,-6-7 5-16,-4-12-5 0,-4-12 5 0,-2-3-57 16,-3-9 57-16,-6-5-56 0,-3-7 56 0,-5-9-10 15,-4-6 10-15,-1 6-9 0,-3-1 9 0,-8-1-17 16,-1-4 17-16,-10 24-16 0,-3 18 16 0,-7 4-26 15,-7 14 26-15,-14 8-25 0,-8 14 25 0,-10 15-42 16,-8 9 42-16,-10 15-41 0,-4 11 41 0,-16 3-105 0,-5 11 105 16,-7 3-105-16,-6 8 105 0,1 2-329 0,0 11 329 15,-7 4-329-15,1 9 329 0,-136 37-1322 0</inkml:trace>
  <inkml:trace contextRef="#ctx0" brushRef="#br0" timeOffset="16101.33">10630 7033 1121 0,'0'0'0'0,"0"0"0"16,0 0 0-16,0 0 201 0,0 0-201 0,0 0 201 15,0 0-201-15,0 0 133 0,0 0-133 0,0 0 133 16,17-15-133-16,-6 6 81 0,-3-1-81 0,1 5 81 15,-7-1-81-15,-2 6 61 0,7-1-61 0,-7 1 62 0,0 0-62 16,5 10 66-16,2 2-66 0,2 9 66 0,-1 6-66 16,1 1 63-16,-4-4-63 0,-1-6 64 0,-2 0-64 15,1-3 76-15,-3 2-76 0,0 2 76 0,0-3-76 16,-3-1 50-16,1 2-50 0,-2-1 50 0,1-4-50 0,1 0 0 16,-1 3 0-16,3-3 0 0,-4-5 0 0,1 3 33 15,1 2-33-15,-3-5 33 0,3-2-33 0,0 2-25 16,-1 0 25-16,3-7-24 0,-2 9 24 0,2-9 0 15,0 8 0-15,0-8 1 0,0 0-1 0,0 0-7 16,0 0 7-16,0 0-6 0,0 0 6 0,0 0 3 16,0 0-3-16,0 0 3 0,0 0-3 0,0 0 0 15,0 0 0-15,0 0 0 0,14 7 0 0,-2-5 13 0,6-1-13 16,-6-1 14-16,4 0-14 0,3-1-1 0,2-1 1 16,-5 2 0-16,-6-3 0 0,8-1-9 0,-5 1 9 15,1 1-8-15,2-5 8 0,2 2-4 0,-3-2 4 0,1 2-3 16,0 2 3-16,1-4-4 0,4 3 4 0,-8 3-3 15,0-3 3-15,1-1 0 0,2 3 0 16,-2 1 0-16,-2-3 0 0,2-3 3 0,2-1-3 0,-4 2 3 16,-3 3-3-16,5-6 38 0,-2 3-38 0,-1-6 39 15,1 3-39-15,0-3-13 0,0 0 13 0,-6 0-12 16,-3 2 12-16,2 1 5 0,-5-3-5 0,0 4 6 16,-3-5-6-16,1 1 3 0,-1-3-3 0,-3 3 4 15,-1-3-4-15,2 6 42 0,-2-3-42 0,5 5 42 16,-1 4-42-16,3 3 21 0,-2-12-21 0,2 12 21 15,0 0-21-15,0 10 5 0,0 7-5 0,0-1 5 16,2 1-5-16,1 7 0 0,1 5 0 0,5 5 0 0,5 6 0 16,0 10 0-16,7 1 0 0,0 2 0 0,0 2 0 15,1 0-360-15,3 0 360 0,-4-7-359 0,1-3 359 16,20 49-1414-16</inkml:trace>
  <inkml:trace contextRef="#ctx0" brushRef="#br0" timeOffset="16612.29">11902 7419 1614 0,'0'0'0'0,"17"7"0"0,11 5 0 0,-28-12 158 15,0 0-158-15,49-9 159 0,17-9-159 0,-66 18 103 0,0 0-103 16,74-24 103-16,8-4-103 0,-82 28-115 0,0 0 115 16,106-29-115-16,11-2 115 0,111-32-1342 15</inkml:trace>
  <inkml:trace contextRef="#ctx0" brushRef="#br0" timeOffset="16816.66">12235 7076 1468 0,'0'0'0'0,"11"48"0"15,6 31 0-15,-17-79 210 0,0 0-210 0,19 115 211 16,2 36-211-16,-21-151-190 0,0 0 190 0,25 165-190 16,-4 24 190-16,24 161-1025 0</inkml:trace>
  <inkml:trace contextRef="#ctx0" brushRef="#br0" timeOffset="17633.58">13294 8240 1267 0,'0'0'0'0,"-9"-12"0"0,-5-12 0 0,-1 5 272 16,1-2-272-16,1 6 273 0,3 3-273 0,-2 0 183 16,-6-4-183-16,1 4 184 0,-1 0-184 0,-3 4 83 15,-8 4-83-15,2 1 83 0,-4 6-83 0,-1 1 13 16,1 8-13-16,-2 3 14 0,1 9-14 0,-3 5 28 0,-3 11-28 16,-6 11 28-16,1 9-28 0,-15 23 39 15,-8 16-39-15,6 8 40 0,4 11-40 0,6-7 60 0,2 1-60 16,12 5 60-16,1 1-60 0,7 4 39 0,0-4-39 15,12-3 40-15,2-5-40 0,11-7 59 0,3-5-59 0,8-10 59 16,5-4-59-16,6 1 8 0,5 0-8 0,3-5 9 16,6-4-9-16,2 1 22 0,5 0-22 0,2-8 23 15,5-7-23-15,2-16 32 0,7-10-32 0,-2-9 33 16,2-11-33-16,9-7 79 0,1-9-79 0,6-4 80 16,-3-3-80-16,7-10 47 0,2-7-47 0,-1-12 48 15,0-12-48-15,7-4 1 0,1-2-1 0,-6-1 2 16,-4 0-2-16,-5-2 17 0,-11-3-17 0,3-7 17 15,-6-8-17-15,-9 2-19 0,-7-2 19 0,-3 1-18 16,-9 2 18-16,-4-19-52 0,-12-8 52 0,-3 6-51 16,-7 0 51-16,-4-11-10 0,-10-10 10 0,-6 13-10 15,1 5 10-15,-13-7-51 0,-8-2 51 0,3 16-51 16,-7 7 51-16,-7 11 1 0,-5 9-1 0,-4 4 1 0,-7 3-1 16,-11 11-11-16,-14 1 11 0,-2 13-11 0,-6 12 11 15,-17 9-220-15,-11 6 220 0,2 8-220 0,-5 8 220 0,-125 8-1775 16</inkml:trace>
  <inkml:trace contextRef="#ctx0" brushRef="#br0" timeOffset="75509.71">25828 12621 796 0,'0'0'0'0,"0"0"0"0,-33 12 0 0,19-15 239 0,2-9-239 0,1 5 240 16,4 0-240-16,-2 0 175 0,2-5-175 0,0 3 176 16,2-1-176-16,0-2 124 0,0-2-124 0,5 14 124 15,-4-6-124-15,4 6 159 0,0 0-159 0,0 0 160 16,-7-4-160-16,-1 1 85 0,-3-2-85 0,1 5 86 15,-3 0-86-15,3 3 65 0,-4 7-65 0,2 9 65 16,-1 9-65-16,3 6 50 0,-1 7-50 0,6 7 51 16,5 10-51-16,-3-6 42 0,1-1-42 0,4-1 42 15,1 0-42-15,2-5-1 0,1-2 1 0,1-4 0 16,1-3 0-16,5 4 37 0,1-1-37 0,3-10 38 0,4-5-38 16,4-8 69-16,4-4-69 0,-3-5 70 0,1-7-70 15,-3-9 9-15,1-10-9 0,-3-3 10 0,1-7-10 16,0-4 6-16,-1-3-6 0,-1-4 6 0,-1-1-6 15,-3-3 1-15,1-6-1 0,-4-3 1 0,1-4-1 16,1 6 12-16,1-4-12 0,-1 10 12 0,-2 6-12 16,-3 2 3-16,-6 3-3 0,0 10 3 0,0 7-3 0,-1 2 2 15,-4-4-2-15,-2 10 3 0,-1 4-3 0,3 5 18 16,-13-7-18-16,5 7 19 0,-1 3-19 0,-3 3 0 16,-2 1 0-16,0 5 1 0,-2 6-1 0,2 6 8 15,2 9-8-15,-2 1 8 0,3 9-8 0,3 7 3 0,-1 8-3 16,0-1 4-16,0 3-4 0,6 24 2 0,1 16-2 15,2-9 2-15,4-2-2 0,1-2 18 0,4-2-18 16,1-3 18-16,2-3-18 0,4-5 43 0,0-4-43 16,-1-10 43-16,-1-8-43 0,-3-10-5 0,-2-12 5 0,-4 4-5 15,2-5 5-15,-4 5 23 0,-1-3-23 0,-4 2 24 16,-3-6-24-16,-2-1-10 0,-2-3 10 0,-3-5-10 16,-5-4 10-16,-4-4 51 0,-9-1-51 15,7-7 51-15,4-4-51 0,-16-5-15 0,-8-5 15 0,-6-7-15 16,-6-7 15-16,3-1 21 0,-4-2-21 0,23 12 21 15,14 5-21-15,-6-4 0 0,1-1 0 0,-16-7 0 16,-11-5 0-16,14 0 4 0,8 0-4 0,11-1 5 16,9-1-5-16,11-8 66 0,9-7-66 0,8 1 67 15,5-6-67-15,13 2-49 0,7 1 49 0,27-5-48 16,22-5 48-16,-4 5 17 0,5-1-17 0,-5 8 17 0,-1 3-17 16,-3 11-133-16,-3 4 133 0,-8 6-132 0,-8 5 132 15,-6 3-333-15,-11 2 333 0,-2 2-332 0,-7 4 332 16,47-12-1678-16</inkml:trace>
  <inkml:trace contextRef="#ctx0" brushRef="#br0" timeOffset="77511.45">18041 13652 1647 0,'0'0'0'0,"0"0"0"0,-14-36 0 16,7 23 168-16,2 1-168 0,1 1 168 0,3 5-168 0,2-3 106 16,3-1-106-16,1-2 107 0,2-4-107 0,-3-4 22 15,3-8-22-15,-4 16 23 0,1 7-23 0,-3-2 37 16,1 0-37-16,0-30 37 0,-2-20-37 0,0 2 60 16,-4-5-60-16,3 5 60 0,-3 2-60 0,2 3 49 15,1-1-49-15,-1-8 49 0,-2-4-49 0,1 3 5 16,-2 1-5-16,3 13 5 0,4 15-5 0,-2-5 13 15,3 9-13-15,-8-10 13 0,-4 5-13 0,2 1 1 16,-2 4-1-16,4 9 1 0,3 11-1 0,1 1 20 0,-5 2-20 16,3-1 20-16,-6-4-20 0,0 1 3 15,-5 1-3-15,4 7 3 0,-2 2-3 0,3 8 7 0,0 5-7 16,2 9 7-16,4 7-7 0,-4 9-34 0,5 8 34 16,-3 9-33-16,1 6 33 0,3 1 36 0,-1 2-36 15,0 15 36-15,0 10-36 0,1-3-29 0,1 1 29 0,1-15-29 16,-1-11 29-16,2-4 9 0,0-6-9 15,0-12 9-15,-1-12-9 0,3 9 9 16,1 0-9-16,0-6 9 0,4-3-9 0,-2-1 7 0,0-2-7 0,0-9 8 16,-4-7-8-16,4 0-4 0,0-3 4 0,2-2-3 15,3 1 3-15,-1-6 0 0,5-7 0 16,-4 3 0-16,-2-1 0 0,8-7 1 0,1-7-1 16,2-7 1-16,3-4-1 15,1-1 15-15,-1-2-15 0,-1 2 16 0,2 2-16 0,-1 2 0 0,4-1 0 0,-9 7 0 16,-1 6 0-16,1 0 0 0,0-1 0 0,-3 8 0 0,-7 1 0 15,-1 2-8-15,4 1 8 0,-3 4-7 0,2 4 7 16,-3 1 0-16,-1 5 0 0,2 4 1 16,3 1-1-16,-8 4 8 0,-4 0-8 0,5 1 8 0,0-1-8 15,1 4 1-15,1 1-1 0,3 0 1 0,2 0-1 16,-1 2-55-16,-2-2 55 0,-2-6-55 0,0 3 55 0,1-7-103 16,3-1 103-16,-1-1-102 0,-1 0 102 0,3-3-186 15,2-2 186-15,-5-4-185 0,1-3 185 0,11 6-1374 16</inkml:trace>
  <inkml:trace contextRef="#ctx0" brushRef="#br0" timeOffset="77845.14">19129 13371 1323 0,'0'0'0'15,"-13"9"0"-15,-12 3 0 0,16-9 211 0,9-3-211 0,0 0 212 16,0 0-212-16,0 0 156 0,0 0-156 0,0 0 156 15,0 0-156-15,0 0 77 0,4 9-77 0,-4-1 78 16,-4 3-78-16,4 2 60 0,-1 4-60 0,1-1 60 16,1 1-60-16,3 0 59 0,-4 2-59 0,3 0 60 15,3 2-60-15,-5-4 67 0,3-2-67 0,3 1 68 16,-2-1-68-16,7-5 2 0,0 2-2 0,-1-5 3 16,-4-5-3-16,7-4 87 0,-2-5-87 0,0-1 88 15,-1-3-88-15,5-2-4 0,1-6 4 0,-6 3-3 16,-3 1 3-16,3-6 0 0,3-1 0 0,-9 5 0 15,-2 1 0-15,-3-2 3 0,0-3-3 0,-8-6 3 16,-1-11-3-16,-7 7 5 0,-1 0-5 0,5 12 5 16,1 5-5-16,-5 4-136 0,-3 1 136 0,-2 6-135 0,-9 6 135 15,-1 4-484-15,-6 11 484 0,6-3-483 0,1 4 483 16,-31 17-973-16</inkml:trace>
  <inkml:trace contextRef="#ctx0" brushRef="#br0" timeOffset="82958.97">10934 1950 1110 0,'0'0'0'0,"0"0"93"0,0 0-93 0,0 0 94 0,0 0-94 0,0 0 159 15,0 0-159-15,0 0 160 0,0 0-160 0,0 0 109 16,0 0-109-16,0 0 110 0,0 0-110 0,0 0 52 0,0 0-52 16,0 0 52-16,26-36-52 0,-26 36 59 0,0 0-59 15,24-47 60-15,11-16-60 0,-35 63 33 0,0 0-33 16,35-76 33-16,9-11-33 0,-44 87 39 0,0 0-39 16,56-124 40-16,8-35-40 0,-64 159 1 0,0 0-1 0,60-127 1 15,-8 8-1-15,-52 119 70 0,0 0-70 0,42-99 70 16,-12 11-70-16,-30 88 65 0,0 0-65 0,26-58 65 15,-12 18-65-15,-14 40-3 0,0 0 3 0,12-20-2 16,-3 16 2-16,-9 4 8 0,0 0-8 0,0 43 8 16,0 38-8-16,0-81 39 0,0 0-39 0,-12 103 39 15,-11 24-39-15,23-127-23 0,0 0 23 0,-37 134-22 16,-12 10 22-16,49-144 22 0,0 0-22 0,-52 149 23 16,-6 6-23-16,58-155 0 0,0 0 0 0,-49 120 0 15,8-14 0-15,41-106-42 0,0 0 42 0,-32 84-41 16,11-25 41-16,21-59 21 0,0 0-21 0,-14 48 21 15,5-21-21-15,9-27 50 0,0 0-50 0,0 0 51 0,9-27-51 16,-9 27 4-16,0 0-4 0,23-36 4 0,7-23-4 16,-30 59-4-16,0 0 4 0,35-51-4 0,12-1 4 15,-47 52 10-15,0 0-10 0,31-32 10 0,-3 8-10 16,-28 24-11-16,0 0 11 0,26-16-10 0,-3 9 10 0,-23 7-51 16,0 0 51-16,17-1-51 0,-1 1 51 0,-16 0 4 15,0 0-4-15,18 17 5 0,-1 10-5 0,-17-27-10 16,0 0 10-16,16 28-9 0,1 3 9 0,-17-31 49 15,0 0-49-15,23 36 49 0,0 3-49 0,-23-39-1 0,0 0 1 16,21 36-1-16,0-8 1 0,-21-28-68 0,0 0 68 16,24 24-67-16,8-4 67 0,-8-4-416 0,2-8 416 15,-7-13-416-15,-3-7 416 0,23-7-1066 0</inkml:trace>
  <inkml:trace contextRef="#ctx0" brushRef="#br0" timeOffset="83258.95">11898 1850 975 0,'0'0'0'0,"4"-19"264"0,4-10-264 0,-6 14 264 16,2-1-264-16,-1 1 173 0,-1 6-173 0,1 1 173 16,-3 4-173-16,0 4 88 0,0 0-88 0,0 0 89 15,4 9-89-15,-4-2 6 0,0 1-6 0,0 8 7 16,0-1-7-16,0 6 29 0,0-1-29 0,-4 8 29 16,-1 4-29-16,2 6-5 0,-1-2 5 0,4-12-5 15,0-7 5-15,4 2 18 0,-4 0-18 0,5 14 19 16,2 10-19-16,1-2 16 0,3 2-16 0,-1-12 17 0,1-11-17 15,5 1 51-15,-4-11-51 0,4-1 52 0,-1-9-52 16,3 0 40-16,-4-7-40 0,2-5 41 0,-3-9-41 16,3-6 35-16,-4-6-35 0,2-1 35 0,-5 1-35 0,-4-3-9 15,2 0 9-15,-5 5-8 0,2 0 8 16,-8 7-7-16,2 0 7 0,-6 4-6 0,-1 4 6 0,-3 1-45 16,-6 3 45-16,-3 7-45 0,-1 5 45 0,-3 1-55 15,-6 6 55-15,1 2-55 0,-5 1 55 0,-30 7-1562 16</inkml:trace>
  <inkml:trace contextRef="#ctx0" brushRef="#br0" timeOffset="83527.64">12660 1775 1804 0,'0'0'0'0,"-5"-7"218"0,-6-5-218 0,6 7 219 16,3-2-219-16,2 7 169 0,7-5-169 0,4 1 170 16,6 4-170-16,4 0 47 0,7-3-47 0,5-1 47 15,2-1-47-15,4-2-105 0,1-1 105 0,2 1-104 16,-2 2 104-16,2-4-506 0,0 2 506 0,-7 2-505 0,0 2 505 15,33-6-905-15</inkml:trace>
  <inkml:trace contextRef="#ctx0" brushRef="#br0" timeOffset="83743.66">12532 1958 1860 0,'19'-3'0'0,"37"-9"196"0,27-5-196 15,-10 5 197-15,2 3-197 0,0-1 95 0,-1 5-95 16,-8-2 95-16,-3 3-95 0,-7 3-223 0,-7 1 223 16,-7 0-223-16,-13 1 223 0,45-1-1382 0</inkml:trace>
  <inkml:trace contextRef="#ctx0" brushRef="#br0" timeOffset="85149.77">13733 1411 964 0,'0'0'0'0,"0"0"274"0,0 0-274 0,0 0 274 0,0 0-274 15,0 0 180-15,0 0-180 0,0 0 180 0,0 0-180 0,0 0 85 16,0 0-85-16,0 0 86 0,0 0-86 16,0 0 48-16,0 0-48 0,3 12 49 0,6 7-49 15,-9-19-4-15,0 0 4 0,7 31-3 0,3 5 3 0,-10-36 7 16,0 0-7-16,9 36 7 0,-2 8-7 0,-7-44 3 15,0 0-3-15,5 35 4 0,-1-3-4 0,-4-32 42 16,0 0-42-16,1 28 43 0,3-8-43 0,-4-20 93 16,0 0-93-16,3 10 93 0,3-13-93 0,-6 3 9 15,0 0-9-15,8-19 9 0,8-13-9 0,-16 32 22 0,0 0-22 16,23-36 23-16,3-11-23 0,-26 47 50 0,0 0-50 16,35-48 50-16,7-7-50 0,-42 55-29 0,0 0 29 15,35-48-29-15,0 4 29 0,-35 44 1 0,0 0-1 16,28-31 2-16,-5 7-2 0,-23 24-16 0,0 0 16 0,17 8-15 15,-8 20 15-15,-9-28 42 0,0 0-42 0,3 36 42 16,-12 10-42-16,9-46 30 0,0 0-30 0,-7 45 30 16,-3 6-30-16,10-51-4 0,0 0 4 0,-7 46-3 15,2-1 3-15,5-45 34 0,0 0-34 0,-7 36 35 16,5-12-35-16,2-24 27 0,0 0-27 0,5 19 27 16,8-7-27-16,-13-12-4 0,0 0 4 0,17-7-4 15,4-13 4-15,-21 20 3 0,0 0-3 0,26-33 4 16,0-10-4-16,-26 43 43 0,0 0-43 0,25-43 43 15,3-5-43-15,-28 48-31 0,0 0 31 0,24-44-31 16,-3-3 31-16,-21 47 64 0,0 0-64 0,18-32 65 16,-8 4-65-16,-10 28-34 0,0 0 34 0,9-19-33 0,-2 11 33 15,-7 8 2-15,0 0-2 0,9 15 2 0,-1 18-2 16,-8-33-3-16,0 0 3 0,13 43-3 0,-1 5 3 16,2 3 14-16,-4 1-14 0,1-21 15 0,-3-11-15 0,5-1-150 15,1-2 150-15,7 19-149 0,7 7 149 16,-4-3-390-16,-3-8 390 0,0-4-389 15,-4-9 389-15,22 25-1190 0</inkml:trace>
  <inkml:trace contextRef="#ctx0" brushRef="#br0" timeOffset="85733.84">14697 1454 1222 0,'0'0'0'0,"10"-16"301"0,10-11-301 0,-5 3 302 15,3-4-302-15,1 4 209 0,2-5-209 0,4 7 210 16,-3-2-210-16,6 3 85 0,4 2-85 0,-3 7 86 16,-2 4-86-16,2-1 2 0,3 6-2 0,-6-1 3 15,-2 4-3-15,-3 7 7 0,2 2-7 0,-11-3 7 16,-10-4-7-16,5 5 26 0,-3 5-26 0,-4 16 26 15,-2 16-26-15,-5-1 0 0,-5 5 0 0,-4-8 0 16,-5-4 0-16,-2-5-2 0,-3-2 2 0,0-5-1 16,-4-5 1-16,4-1 38 0,-4 0-38 0,6-3 38 0,-1-6-38 15,6-1 18-15,5-1-18 0,2-7 18 0,7 0-18 16,5-7-2-16,0-5 2 0,8-1-1 0,6-3 1 16,7-6 34-16,0 1-34 0,5 1 35 0,4 1-35 15,0-9-4-15,5-1 4 0,0 2-3 0,-2-4 3 0,2-2 1 16,1-3-1-16,1 5 1 0,2 2-1 0,-1 2-33 15,2 3 33-15,-1 1-32 0,-4 8 32 16,0 1 20-16,-2 2-20 0,-2 2 20 0,-1 5-20 16,-4-2-7-16,-1 2 7 0,-4 1-6 15,-4 4 6-15,-5 4-24 0,2-4 24 16,-9 5-23-16,-1-2 23 0,-4 4-1 0,0 2 1 0,-5-4 0 0,1 2 0 16,-5 5 39-16,-3 0-39 0,-5 3 40 0,-4 6-40 0,0 6 7 0,-2 9-7 15,6-12 7-15,3-5-7 0,-4 5 8 0,3 0-8 16,-10 4 8-16,-1-1-8 0,8 0 16 0,6-1-16 15,2-3 17-15,1-11-17 0,9 3 13 0,0-1-13 0,0-7 13 16,0-7-13-16,0 0 9 0,17 12-9 16,1 6 9-16,8 7-9 0,0 0-4 0,4 6 4 0,-7-12-3 15,-4-7 3-15,2 5-106 0,2-5 106 0,-1 0-105 16,-1-1 105-16,4-3-264 0,1-3 264 0,0 2-264 16,-1-7 264-16,27 9-1382 0</inkml:trace>
  <inkml:trace contextRef="#ctx0" brushRef="#br0" timeOffset="86007.06">16006 1402 1793 0,'12'-3'0'0,"38"-2"195"16,27-7-195-16,-7 8 195 0,7 4-195 0,-10 0 119 16,-3 4-119-16,-17 1 119 0,-13-5-119 0,0 0-140 15,0 0 140-15,-5 3-140 0,-1-3 140 0,32 4-1511 0</inkml:trace>
  <inkml:trace contextRef="#ctx0" brushRef="#br0" timeOffset="86223.85">16128 913 1614 0,'0'0'0'0,"0"0"254"0,-12 5-254 0,12-5 254 16,-9 9-254-16,5 1 162 0,1-1-162 0,1-1 163 15,2-1-163-15,0 5 69 0,2 4-69 0,1 16 69 16,3 16-69-16,1 7 13 0,1 9-13 0,-2-28 14 16,-1-12-14-16,7 15-145 0,2 4 145 0,11 9-145 0,4-1 145 15,1-3-346-15,5 0 346 0,-9-17-346 16,-1-7 346-16,27 28-1076 0</inkml:trace>
  <inkml:trace contextRef="#ctx0" brushRef="#br0" timeOffset="86540.34">17721 1128 1547 0,'0'0'0'0,"0"0"224"0,9-4-224 16,-9 4 224-16,0 0-224 0,-14 0 119 15,-7 0-119-15,-9 4 120 0,-13 1-120 0,1 2 78 0,-7-2-78 16,-2 7 79-16,-3-2-79 0,0 7 30 0,-2 2-30 0,14-2 30 16,9-1-30-16,-11 8 47 0,-3 3-47 0,16-3 48 15,10-5-48-15,-6 5 80 0,-1 0-80 0,18-12 80 16,10-8-80-16,0 4 60 0,0-1-60 0,9 19 61 16,12 12-61-16,10-6 71 0,13 4-71 0,6-8 72 15,10-8-72-15,-1-1 13 0,8-3-13 0,15 1 14 16,16-2-14-16,-9-6-55 0,2-2 55 0,-6-2-55 15,-3-2 55-15,86 6-2092 0</inkml:trace>
  <inkml:trace contextRef="#ctx0" brushRef="#br0" timeOffset="87227.35">15943 1315 550 0,'0'0'0'0,"0"0"134"16,-13-12-134-16,5 8 135 0,-1-1-135 0,-1 2 79 15,-1-1-79-15,-3 1 80 0,0 3-80 0,-2 0 158 16,1 0-158-16,2 3 158 0,3 1-158 0,-1-1 114 16,3 2-114-16,8-5 115 0,-9 12-115 0,11-5 115 15,5 2-115-15,5-1 115 0,7 4-115 0,4-5 76 16,3 2-76-16,0-6 76 0,4-3-76 0,1 0 115 15,3-3-115-15,-1 3 115 0,2-5-115 0,0 1 92 0,-2-4-92 16,2 1 92-16,2-2-92 0,-6 6 4 0,0-1-4 16,-6 1 5-16,-1 1-5 0,-8 2 0 0,-5-3 0 0,-1 6 0 15,-6-3 0-15,-4 0-459 0,0 0 459 0,-7 2-458 16,-9 1 458-16,-7 4-884 0</inkml:trace>
  <inkml:trace contextRef="#ctx0" brushRef="#br0" timeOffset="87458.06">16072 786 1670 0,'0'0'0'0,"-2"17"220"0,-3 7-220 0,3-8 221 0,2-1-221 15,-1 2 186-15,-1 6-186 0,-2 6 186 0,1 10-186 16,1 4 66-16,-5 9-66 0,4 4 66 0,-3 11-66 15,1 21 22-15,-2 15-22 0,5-24 23 0,-1-7-23 16,6 7-4-16,-1 3 4 0,5-13-4 0,-3-11 4 0,1 6-330 16,4 1 330-16,-6-40-330 0,-3-28 330 0,2 27-1352 15</inkml:trace>
  <inkml:trace contextRef="#ctx0" brushRef="#br0" timeOffset="90441.72">10909 2657 1345 0,'0'0'0'0,"0"0"0"15,0 0 0-15,0 0 85 0,0 0-85 0,0 0 85 16,0 0-85-16,0 0 91 0,0 0-91 0,0 0 91 15,0 27-91-15,0-27 40 0,0 0-40 0,0 16 41 0,4-1-41 16,-4-15-2-16,0 0 2 0,3 15-1 16,6 3 1-16,-9-18-17 0,0 0 17 0,10 19-17 0,6-2 17 15,-16-17 45-15,0 0-45 0,23 10 46 16,5-1-46-16,-28-9 31 0,0 0-31 0,31-4 31 0,-1-1-31 16,-30 5 9-16,0 0-9 0,35-19 10 0,-2-13-10 15,-33 32 50-15,0 0-50 0,32-38 50 0,2-7-50 0,-34 45 13 16,0 0-13-16,34-39 14 0,-8 3-14 0,-26 36 76 15,0 0-76-15,23-28 77 0,-6 8-77 0,-17 20-67 16,0 0 67-16,16-16-67 0,-7 9 67 0,-9 7 20 16,0 0-20-16,8 23 20 0,-3 21-20 0,-5-44 3 15,0 0-3-15,9 52 4 0,0 11-4 0,-9-63 40 16,0 0-40-16,16 98 41 0,5 31-41 0,-21-129 23 16,0 0-23-16,21 125 24 0,1 2-24 0,-22-127 5 15,0 0-5-15,25 136 5 0,-1 3-5 0,-24-139 27 0,0 0-27 0,19 118 27 16,-1-10-27-16,-18-108 18 0,0 0-18 0,9 96 18 15,-9-10-18-15,0-86 9 0,0 0-9 0,-14 67 10 16,-11-17-10-16,25-50 27 0,0 0-27 0,-50 31 27 16,-17-16-27-16,67-15 2 0,0 0-2 0,-75-12 2 15,-9-22-2-15,84 34 42 16,0 0-42-16,-73-41 43 0,1-20-43 0,72 61 6 0,0 0-6 0,-52-58 6 16,8-5-6-16,44 63 6 0,0 0-6 0,-26-69 6 15,14-1-6-15,12 70-4 0,0 0 4 0,5-72-3 16,16-4 3-16,-21 76-35 0,0 0 35 0,38-62-34 15,13 9 34-15,-51 53-142 0,0 0 142 0,61-43-142 16,12 11 142-16,-73 32-443 0,0 0 443 0,69-24-442 16,-5 11 442-16,67-26-786 0</inkml:trace>
  <inkml:trace contextRef="#ctx0" brushRef="#br0" timeOffset="90718.92">11568 2370 1435 0,'0'0'0'0,"0"0"184"0,0 0-184 0,0 0 184 16,7-8-184-16,-7 8 83 0,0 0-83 0,0 0 83 16,-4 8-83-16,4-8 77 0,0 0-77 0,-14 28 78 15,-3 11-78-15,17-39-51 0,0 0 51 0,-19 60-50 16,-4 12 50-16,-19 59-1445 0</inkml:trace>
  <inkml:trace contextRef="#ctx0" brushRef="#br0" timeOffset="91989.33">11772 3779 1535 0,'0'0'0'0,"0"0"0"16,-3-27 0-16,3 27 167 0,0 0-167 0,-4-12 168 15,1 0-168-15,3 12 61 0,0 0-61 0,-2-7 62 16,2 5-62-16,0 2 8 0,0 0-8 0,0 0 8 16,0 0-8-16,0 0 1 0,0 0-1 0,0 29 2 15,2 21-2-15,-2-50 10 0,0 0-10 0,3 60 10 0,3 12-10 16,-6-72 84-16,0 0-84 0,10 70 84 0,7 8-84 16,-17-78 18-16,0 0-18 0,28 94 19 0,11 14-19 15,-39-108 35-15,0 0-35 0,45 83 36 0,4-15-36 16,-49-68 13-16,0 0-13 0,51 47 14 0,-2-20-14 15,-49-27 27-15,0 0-27 0,47 9 27 0,0-25-27 0,-47 16 6 16,0 0-6-16,35-24 7 0,-7-17-7 0,-28 41 40 16,0 0-40-16,30-58 41 0,5-18-41 0,-35 76 18 15,0 0-18-15,26-67 19 0,-9 7-19 0,-17 60-12 16,0 0 12-16,13-39-12 0,-12 8 12 0,-1 31 1 16,0 0-1-16,0-21 2 0,-5 4-2 0,5 17-4 15,0 0 4-15,-9 0-4 0,-8 12 4 0,17-12-45 16,0 0 45-16,-23 21-45 0,-7 15 45 0,30-36 0 0,0 0 0 15,-29 51 1-15,-4 19-1 0,33-70-2 0,0 0 2 16,-39 97-1-16,-1 21 1 0,40-118 7 0,0 0-7 16,-37 120 7-16,9 4-7 0,28-124 57 0,0 0-57 0,-21 110 58 15,7-14-58-15,14-96 1 0,0 0-1 0,-10 82 2 16,3-17-2-16,7-65 1 0,0 0-1 0,-12 59 2 16,-4-13-2-16,16-46 40 0,0 0-40 0,-23 36 40 15,-12-10-40-15,35-26-15 0,0 0 15 0,-38 12-15 16,-8-14 15-16,46 2 36 0,0 0-36 0,-45-12 36 15,-2-10-36-15,47 22 29 0,0 0-29 0,-42-29 29 16,7-11-29-16,35 40-26 0,0 0 26 0,-25-46-25 16,15-4 25-16,10 50-33 0,0 0 33 0,0-65-33 15,9-11 33-15,-9 76-33 0,0 0 33 0,22-60-32 0,13 9 32 16,-35 51-236-16,0 0 236 0,30-33-235 0,0 18 235 16,26-33-1427-16</inkml:trace>
  <inkml:trace contextRef="#ctx0" brushRef="#br0" timeOffset="92439.11">12045 3168 1558 0,'0'0'0'0,"0"0"0"0,-5-12 0 0,5 12 119 0,0 0-119 0,0 0 119 15,-13-7-119-15,13 7 86 0,0 0-86 0,-14 7 86 16,-3 5-86-16,17-12 15 0,0 0-15 0,-21 19 16 16,-9 7-16-16,30-26-6 0,0 0 6 0,-26 25-5 15,5 5 5-15,21-30 0 0,0 0 0 0,-16 22 0 16,6 2 0-16,10-24 137 0,0 0-137 0,-9 14 138 15,9-4-138-15,0-10 75 0,0 0-75 0,0 0 75 16,14-10-75-16,-14 10 69 0,0 0-69 0,12-14 69 16,6-10-69-16,-18 24-13 0,0 0 13 0,9-31-12 15,-1-5 12-15,-8 36 36 16,0 0-36-16,6-43 37 0,0-8-37 0,-6 51-1 16,0 0 1-16,6-45-1 0,1-1 1 0,-7 46 69 0,0 0-69 0,8-29 69 15,3 4-69-15,-11 25 0 0,0 0 0 0,9-15 0 0,-2 5 0 16,-7 10 46-16,0 0-46 0,17 22 46 0,1 23-46 0,-18-45-1 15,0 0 1-15,22 43-1 0,6 5 1 16,-28-48-105-16,0 0 105 0,39 48-104 0,10 3 104 16,40 47-1876-16</inkml:trace>
  <inkml:trace contextRef="#ctx0" brushRef="#br0" timeOffset="113314.65">13963 9383 1311 0,'0'0'0'0,"0"0"0"16,0 0 0-16,0 0-924 0</inkml:trace>
  <inkml:trace contextRef="#ctx0" brushRef="#br0" timeOffset="113613.65">16254 9273 1569 0,'0'0'0'0,"-18"-11"0"0,-17-7 0 0,7 11-115 16,0 5 115-16,9 0-115 0,9 2 115 0,-24-1-916 0</inkml:trace>
  <inkml:trace contextRef="#ctx0" brushRef="#br0" timeOffset="113974.55">18871 8876 1591 0,'0'0'0'0,"-16"7"0"0,-12 3 0 0,2 4-40 15,-4 5 40-15,9-7-39 0,6-3 39 0,-5 6-210 0,-1-3 210 16,-1 4-209-16,3 1 209 0,-22 17-708 0</inkml:trace>
  <inkml:trace contextRef="#ctx0" brushRef="#br0" timeOffset="114318.55">21953 8811 1569 0,'0'0'0'0,"-4"-12"0"0,-3-7 0 0,7 19-294 16,-12-2 294-16,2 20-294 0,-6 4 294 0,-8 19-603 15</inkml:trace>
  <inkml:trace contextRef="#ctx0" brushRef="#br0" timeOffset="114620.37">24015 9232 1054 0,'0'0'0'0,"0"0"0"0,-23-4 0 15,0 4-731-15</inkml:trace>
  <inkml:trace contextRef="#ctx0" brushRef="#br0" timeOffset="114896.5">26261 9372 1636 0,'0'0'0'0,"4"-5"0"16,1-7 0-16,4-5-1167 0</inkml:trace>
  <inkml:trace contextRef="#ctx0" brushRef="#br0" timeOffset="115085.42">29004 9331 1625 0,'0'0'0'0,"0"0"0"0,-7 7 0 0,0 2-1159 16</inkml:trace>
</inkml:ink>
</file>

<file path=ppt/ink/ink10.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6:10:10.187"/>
    </inkml:context>
    <inkml:brush xml:id="br0">
      <inkml:brushProperty name="width" value="0.05292" units="cm"/>
      <inkml:brushProperty name="height" value="0.05292" units="cm"/>
      <inkml:brushProperty name="color" value="#FF0000"/>
    </inkml:brush>
  </inkml:definitions>
  <inkml:trace contextRef="#ctx0" brushRef="#br0">10527 14967 1827 0,'0'0'0'0,"0"0"0"15,-9-10 0-15,9 10 176 0,0 0-176 0,-5-10 176 16,-4-8-176-16,9 18 156 0,0 0-156 0,-18-15 156 0,1-1-156 16,17 16 129-16,0 0-129 0,-26-10 130 0,-4 5-130 15,30 5 73-15,0 0-73 0,-33 0 73 0,-6 2-73 16,3 8 79-16,-1 5-79 0,0 4 80 0,4 5-80 15,-2 6 41-15,0 2-41 0,-1 2 41 0,1-1-41 0,35-33 38 16,0 0-38-16,-44 43 38 0,-9 8-38 16,53-51 50-16,0 0-50 0,-59 76 51 0,-11 22-51 0,70-98 40 15,0 0-40-15,-56 87 41 0,6 3-41 0,50-90 41 16,0 0-41-16,-30 79 42 0,16-7-42 16,10-17-8-16,10-16 8 0,2-8-7 0,5-14 7 0,4 5 31 15,4-3-31-15,0-3 31 0,2-4-31 0,6-7 1 16,5-5-1-16,1 5 2 0,0 0-2 0,-1-3 0 0,3-4 0 15,-9 0 1-15,-3-3-1 0,1-3 32 0,4-6-32 16,8-5 33-16,0-7-33 0,6 2 15 0,-4-3-15 16,-7 8 15-16,-10 7-15 0,7-3 2 0,3-1-2 0,-14 6 2 15,-3 1-2-15,1-1-5 0,1 0 5 16,-9 4-5-16,-6 5 5 0,-3 1 0 0,9-4 0 0,-9 4 0 16,0 0 0-16,0 0-11 0,0 0 11 0,0 0-11 15,3-8 11-15,-3 8-9 0,-12-11 9 0,-4 11-9 16,-3 6 9-16,-7 0-117 0,-4 3 117 0,4 0-117 15,-2 1 117-15,2-1-193 0,3-3 193 0,2 1-193 16,0 0 193-16,7-2-349 0,-1-1 349 0,4-1-348 16,4 1 348-16,-10 2-1549 0</inkml:trace>
  <inkml:trace contextRef="#ctx0" brushRef="#br0" timeOffset="497.99">11093 14650 1871 0,'0'0'0'15,"0"0"0"-15,-7 3 0 0,7-3 198 0,0 0-198 0,0 0 198 16,0 0-198-16,0 0 162 0,-2 15-162 0,-2-6 163 16,-1 3-163-16,2 7 77 0,-1 5-77 0,2 3 78 15,2 4-78-15,0 5 74 0,0 6-74 0,0 2 74 16,0 6-74-16,0-2 51 0,0 0-51 0,0 0 51 15,0-2-51-15,0 4 16 0,0 0-16 0,0 1 17 16,2-4-17-16,-2-3 62 0,0-4-62 0,4-1 62 16,-4-1-62-16,3-7 10 0,2-3-10 0,1-4 11 15,1-6-11-15,1 0-2 0,-2-6 2 0,1 0-1 16,1-4 1-16,1-1-40 0,0-4 40 0,-4 1-39 16,0-2 39-16,-5-2-111 0,11-7 111 0,-11 7-110 15,9-7 110-15,-9 7-208 0,10-12 208 0,-10 12-207 16,7-9 207-16,-2 2-229 0,-1 1 229 0,-4 6-228 0,5-9 228 15,0 2-182-15,2-1 182 0,7-20-182 0,7-13 182 16,0 5-180-16,0-4 180 0,-5 13-179 0,-4 6 179 0,16-25-853 16</inkml:trace>
  <inkml:trace contextRef="#ctx0" brushRef="#br0" timeOffset="870.04">11480 15166 1804 0,'0'0'0'0,"0"0"0"0,-8 10 0 0,8-10 241 0,-9-3-241 16,9 3 241-16,0 0-241 0,0 0 219 0,0 0-219 16,0 0 219-16,9 3-219 0,-9-3 121 0,12 13-121 0,-3-8 122 15,-1 3-122-15,3 6 40 0,1 3-40 0,0 2 40 16,2 2-40-16,2-1 36 0,-2-1-36 0,2 2 37 16,-2 1-37-16,3 2-2 0,-3-5 2 0,2 0-1 15,-7 0 1-15,5-7 34 0,1-4-34 0,3-1 35 16,-6-3-35-16,6-6 10 0,-1-7-10 0,-6 4 11 15,-3 2-11-15,4-6 21 0,4-3-21 0,-11 3 21 16,-1 3-21-16,5-6 1 0,-1-6-1 0,1-6 2 16,5-6-2-16,-2-1 4 0,1-4-4 0,-5 13 5 15,-4 7-5-15,1-4 12 0,-5 2-12 0,0 1 12 16,0 4-12-16,0-5 0 0,-3-2 0 0,1-2 0 16,0 4 0-16,0-3 0 0,-3-1 0 0,2 7 1 15,3 4-1-15,-6 0-35 0,3 1 35 0,-6 4-35 0,2-4 35 16,2 6-87-16,-4-4 87 0,0 7-86 0,1 4 86 15,-1-1-258-15,0 2 258 0,2 2-257 0,2 3 257 16,0-1-535-16,1-2 535 0,1 1-534 0,1 1 534 0,-1 8-901 16</inkml:trace>
  <inkml:trace contextRef="#ctx0" brushRef="#br0" timeOffset="1316.6">12517 14703 2062 0,'0'0'0'0,"-11"2"0"16,-8 1 0-16,7 0 156 0,-4 3-156 0,5-1 157 15,-1-2-157-15,3 4 140 0,-5-2-140 0,4 2 141 16,0 2-141-16,-3 3 65 0,-1 0-65 0,2 0 66 15,0 0-66-15,-2 3 70 0,-2 2-70 0,4 0 70 16,1 1-70-16,-1 0 84 0,3 1-84 0,4 0 84 16,-2-2-84-16,7 6 28 0,4 2-28 0,-1-1 28 15,6-1-28-15,-9-23 52 0,0 0-52 0,17 20 52 16,13 1-52-16,-30-21 5 0,0 0-5 0,35 19 5 16,12-2-5-16,-47-17 5 0,0 0-5 0,47 17 5 15,6-1-5-15,-53-16 0 0,0 0 0 0,40 17 0 0,-2-2 0 16,-38-15-37-16,0 0 37 0,25 19-37 0,-16 2 37 15,-9-21 29-15,0 0-29 0,-9 24 29 0,-12 1-29 16,21-25-2-16,0 0 2 0,-33 28-1 0,-13-1 1 16,46-27-50-16,0 0 50 0,-50 33-49 0,-11 1 49 15,61-34 6-15,0 0-6 0,-74 41 6 0,-11 4-6 0,85-45-73 16,0 0 73-16,-63 34-72 0,10-4 72 0,53-30-213 16,0 0 213-16,-26 18-213 0,14-12 213 0,12-6-421 15,0 0 421-15,0 0-421 0,8-6 421 0,1-2-1152 16</inkml:trace>
  <inkml:trace contextRef="#ctx0" brushRef="#br0" timeOffset="1601.85">12789 14519 1972 0,'0'0'0'0,"4"16"0"16,4 9 0-16,-8-25 225 0,0 0-225 0,11 31 226 16,5 7-226-16,-16-38 106 0,0 0-106 0,21 43 106 15,1 7-106-15,-22-50 108 0,0 0-108 0,30 60 109 16,0 5-109-16,-30-65 17 0,0 0-17 0,38 75 17 16,6 10-17-16,-44-85 19 0,0 0-19 0,35 65 20 15,-4-9-20-15,-31-56 2 0,0 0-2 0,21 36 2 16,-9-15-2-16,-12-21-105 0,0 0 105 0,7 16-104 0,-7-8 104 15,0-8-304-15,0 0 304 0,-8 0-304 0,-8-8 304 16,-10-1-1448-16</inkml:trace>
  <inkml:trace contextRef="#ctx0" brushRef="#br0" timeOffset="1795.77">12836 15025 1379 0,'0'0'0'0,"13"2"0"0,6 2 0 0,-4-6 256 0,3-3-256 16,-1 1 257-16,-4 3-257 0,4-6 179 0,4-4-179 16,5 1 180-16,4-2-180 0,1 2 93 0,3-2-93 15,-6 3 94-15,-4 2-94 0,-1 1 3 0,1-3-3 16,-3 2 3-16,-3 2-3 0,-1-2-168 0,1 0 168 16,-6 2-168-16,-7 2 168 0,16-6-1479 0</inkml:trace>
  <inkml:trace contextRef="#ctx0" brushRef="#br0" timeOffset="2250.75">13472 14989 1569 0,'0'0'0'0,"-12"-12"0"0,-9-6 0 16,14 9 47-16,7 6-47 0,7-3 48 0,11 3-48 16,-5 0-243-16,5-6 243 0,-9 5-242 0,-2-1 242 15,-7 5 80-15,8-12-80 0,-2 4 80 0,1-3-80 0,1-1 260 16,1-1-260-16,0 4 261 0,-7 4-261 0,1-2 201 16,1 2-201-16,-4 5 201 0,3-12-201 0,-1 3 125 15,1-3-125-15,1 5 126 0,-4-1-126 0,2 1 107 16,-1-2-107-16,-1 3 107 0,-1-3-107 0,-1 0 10 15,-2-1-10-15,-1 2 10 0,2-1-10 0,-4 2 50 16,0 2-50-16,-2 2 50 0,-3 3-50 0,-1 3 54 16,1 4-54-16,-2 1 55 0,2 1-55 0,-2 5 19 0,-2 5-19 15,4-1 20-15,2 3-20 0,1 0 3 0,0 1-3 16,2 2 4-16,5-3-4 0,-1 4 33 0,6 5-33 16,1-5 34-16,6 1-34 0,4-2 8 0,6 0-8 0,6-3 8 15,2-4-8-15,3-3 11 0,4-6-11 0,2-1 11 16,-1-4-11-16,1-1-50 0,0-4 50 15,-11 2-49-15,-5-1 49 0,5-1-118 0,-5-7 118 0,-7 4-118 16,-7 2 118-16,4-6-205 0,1-4 205 16,-3 2-204-16,-9 3 204 0,8-11-1662 0</inkml:trace>
  <inkml:trace contextRef="#ctx0" brushRef="#br0" timeOffset="2801.3">13925 14787 1603 0,'0'0'0'0,"0"0"0"0,-16 0 0 0,16 0 157 16,-2-7-157-16,2 7 158 0,0 0-158 0,0 0 96 16,9-7-96-16,-9 7 97 0,9-7-97 0,-9 7 107 0,8-8-107 15,-8 8 107-15,11-9-107 0,-2 6 144 0,-1 1-144 16,1-1 145-16,-2 1-145 0,2 0 108 0,-4 2-108 0,-5 0 109 16,11-2-109-16,-11 2 39 0,14 0-39 0,-6 0 39 15,5 2-39-15,-3 0 37 0,2-2-37 16,1 2 37-16,-1-2-37 0,2 3 6 0,0-3-6 0,3 3 6 15,1 3-6-15,3 2 9 0,-2 2-9 0,0 2 10 16,-1 4-10-16,-3 1 1 0,-4 4-1 0,-1 1 1 16,1-5-1-16,-4 4 3 0,-2-1-3 0,-2 1 3 15,-3 1-3-15,0 1 11 0,-3-3-11 0,-1-4 11 16,3-6-11-16,-3 0 44 0,1 0-44 0,3-10 45 16,-9 9-45-16,9-9 2 0,-12 0-2 0,12 0 3 15,-7-3-3-15,7 3 26 0,-4-11-26 0,4 11 26 16,0-12-26-16,0 0 6 0,0-3-6 0,0-7 7 15,0-6-7-15,0-1 0 0,0-4 0 0,0 14 0 0,0 7 0 16,2 0-39-16,0 2 39 0,6-14-39 0,6-9 39 16,-5 6-32-16,3-2 32 0,-1 10-32 0,-2 7 32 15,1 2-56-15,4 5 56 0,-9-2-56 0,2 3 56 16,-1 2-145-16,2 2 145 0,-1 2-144 0,0 0 144 0,-7-2-293 16,7 10 293-16,-7-10-293 0,0 12 293 0,0 0-1423 15</inkml:trace>
  <inkml:trace contextRef="#ctx0" brushRef="#br0" timeOffset="3054.8">14594 14727 1457 0,'0'0'0'0,"0"0"0"0,16 5 0 0,-11-2 254 0,4 3-254 0,3 0 254 16,-3 3-254-16,3 0 177 0,-3 1-177 0,1 2 177 15,1 0-177-15,-3 3 60 0,1 3-60 0,0-1 60 16,-6-2-60-16,2 4-1 0,-3 0 1 0,0 1-1 16,-4 1 1-16,0 0-96 0,-1 1 96 0,-2-5-95 15,-2-1 95-15,1-3-135 0,1-2 135 0,2-5-135 16,-2 0 135-16,5-6-452 0,-13-6 452 0,13 6-452 16,0 0 452-16,0 0-631 0</inkml:trace>
  <inkml:trace contextRef="#ctx0" brushRef="#br0" timeOffset="3176.45">14510 14372 1614 0,'0'0'0'0,"5"5"0"0,8 5 0 0,-5-7-88 16,-6-1 88-16,-2-2-87 0,0 0 87 0,0 0-998 15</inkml:trace>
  <inkml:trace contextRef="#ctx0" brushRef="#br0" timeOffset="3650.9">14933 14475 2163 0,'0'0'0'0,"0"0"0"15,0 0 0-15,0 0 178 0,0 0-178 0,9 8 178 16,5 8-178-16,-14-16 66 0,0 0-66 0,17 24 67 16,4 7-67-16,-21-31 58 0,0 0-58 0,19 30 58 15,4 5-58-15,-23-35 32 0,0 0-32 0,16 32 33 16,1 1-33-16,-17-33 50 0,0 0-50 0,18 31 50 16,-1-2-50-16,-17-29 15 0,0 0-15 0,14 26 15 15,2-7-15-15,-16-19 46 0,0 0-46 0,17 12 46 16,2-5-46-16,-19-7 13 0,0 0-13 0,27-6 14 15,6-7-14-15,-33 13 0 0,0 0 0 0,38-19 1 16,1-7-1-16,-39 26 13 0,0 0-13 0,38-34 13 16,-1-6-13-16,-37 40 14 0,0 0-14 0,31-36 15 0,-4 0-15 15,-27 36-16-15,0 0 16 0,27-27-15 16,1 3 15-16,-28 24-16 0,0 0 16 0,27-11-15 0,-1 13 15 16,-26-2-11-16,0 0 11 0,23 16-11 0,-2 11 11 15,-21-27 0-15,0 0 0 0,20 31 0 0,-6 7 0 0,-14-38-2 16,0 0 2-16,16 37-1 0,-2 1 1 0,-14-38-15 15,0 0 15-15,14 33-15 0,2-1 15 0,-16-32-95 16,0 0 95-16,12 23-94 0,0-10 94 16,-12-13-161-16,0 0 161 0,14 6-161 0,0-8 161 0,-14 2-351 15,0 0 351-15,25-14-351 0,1-7 351 0,25-16-1209 0</inkml:trace>
  <inkml:trace contextRef="#ctx0" brushRef="#br0" timeOffset="4201.8">15920 14686 606 0,'0'0'0'0,"0"0"0"0,0 0 0 0,0 0 308 0,14-5-308 15,-7-1 309-15,0-1-309 0,-7 7 270 0,0 0-270 0,9-15 271 16,5-6-271-16,-2 6 160 0,0-4-160 0,-3 7 161 15,0 2-161-15,-6 1 119 0,2 4-119 16,-5 5 120-16,4-8-120 0,-4 8 86 0,0 0-86 0,0 0 86 16,2-9-86-16,-2 9 63 0,0 0-63 0,0 0 64 15,0 0-64-15,0 0 87 0,0 0-87 0,0 0 88 16,-13 14-88-16,13-14-15 0,0 0 15 0,-10 12-14 16,-8 3 14-16,18-15 27 0,0 0-27 0,-19 19 27 15,0-2-27-15,5 0 12 0,2 0-12 0,3-5 12 16,6-3-12-16,-3-2 4 0,3-4-4 0,3-3 4 15,0 0-4-15,0 0 15 0,9 6-15 0,-1-6 16 16,-3 0-16-16,6 0 32 0,3 0-32 0,-5 0 33 0,1 0-33 16,2-6-23-16,4 1 23 0,-5 4-22 0,1-5 22 15,4 1 0-15,1 0 0 0,-8 0 1 0,-1 1-1 16,3-2 28-16,-1-3-28 0,1-1 28 0,-2-4-28 16,3 2 35-16,0 0-35 0,-3 5 36 0,-9 2-36 15,0 5-1-15,9-10 1 0,-9 10-1 16,1-5 1-16,-1 5 0 0,7-12 0 0,-7 12 0 0,13-6 0 0,-13 6-6 15,10 6 6-15,-3 6-6 0,-5 3 6 0,1 9 0 16,1 2 0-16,-1 1 0 0,3 2 0 0,-1 6 56 16,-2 1-56-16,2 3 56 0,-1 2-56 0,1 11 57 15,2 8-57-15,-2-2 58 0,4 2-58 0,0 0 52 16,3 1-52-16,-3 23 52 0,3 15-52 0,-1-13 26 16,1-4-26-16,0-11 26 0,-3-11-26 0,0-12 18 0,-2-14-18 15,0 6 19-15,0-1-19 0,-6 4 17 0,3-5-17 16,-1-6 17-16,-3-6-17 0,0-5 25 0,-3-6-25 15,-2-3 26-15,-2-3-26 0,-4-4-6 0,-1-3 6 0,3-4-5 16,-5-3 5-16,2-7 41 0,-6-5-41 0,3-7 41 16,-3-6-41-16,4-9-20 0,-3-7 20 0,6 1-19 15,3 0 19-15,2-3 7 0,3-5-7 0,6-10 8 16,4-10-8-16,11-9-4 0,8-12 4 0,2 18-3 16,9 9 3-16,1 5-129 0,6 8 129 0,-18 18-129 15,-5 10 129-15,0-5-251 0,-2 0 251 0,-10 16-251 16,-11 8 251-16,11-16-1981 0</inkml:trace>
  <inkml:trace contextRef="#ctx0" brushRef="#br0" timeOffset="4951.12">16068 13567 1771 0,'0'0'0'0,"-20"-17"0"0,-15-18 0 0,-7 6 192 0,-6-2-192 16,-16-5 192-16,-15-5-192 0,-6 3 140 0,-10 2-140 15,-3 3 140-15,-3-3-140 0,-5 9 138 0,-8 1-138 0,-8 6 139 16,-9 2-139-16,-18 3 52 0,-10 6-52 0,-2 3 53 16,-10 0-53-16,-19 6 41 0,-20 6-41 0,2-1 41 15,-10 5-41-15,-8 14 43 0,-6 10-43 0,-4 1 43 16,2 2-43-16,2 3 45 0,-4 3-45 0,7 1 45 16,5 1-45-16,1 7 18 0,1 4-18 15,10 11 18-15,10 9-18 0,-1-4 60 0,2-2-60 0,16 2 60 16,12-1-60-16,9 14 19 0,5 10-19 0,7-6 20 15,10-5-20-15,4 23 7 0,9 7-7 0,22-11 7 16,16-3-7-16,11 15-7 0,19 9 7 0,10-9-7 16,16-4 7-16,9 2 7 0,10-1-7 0,18-9 7 0,16-7-7 15,10 4-5-15,13 4 5 0,24-18-5 0,24-10 5 16,11-6 4-16,12-8-4 0,17-7 5 0,12-7-5 16,24-2 67-16,20-1-67 0,9-8 67 0,12-6-67 15,19-7-1-15,18-3 1 0,5-9 0 0,9-7 0 0,10-1 6 16,11-6-6-16,-2 4 7 0,2-2-7 0,5 1-33 15,5-1 33-15,-1 2-32 0,-2 1 32 0,-14-4 46 16,-2-4-46-16,-4-1 47 0,-6 1-47 0,-1-7-39 16,-1-7 39-16,-18-6-38 0,-8-6 38 0,-2-7-55 15,0-5 55-15,-11 4-55 0,-8-1 55 0,-13-6-64 16,-11-6 64-16,-19-6-63 0,-15-6 63 0,-10-8 46 0,-13-7-46 16,-26 6 46-16,-17 0-46 0,-16-12 59 0,-20-11-59 15,-9 5 60-15,-17 0-60 0,-14-14 51 0,-13-8-51 16,-16 8 52-16,-14 4-52 0,-18-9-42 0,-16-7 42 15,-22 7-41-15,-21 1 41 0,-17-17-3 0,-20-8 3 0,-15 16-3 16,-20 6 3-16,-26-6 0 0,-19-6 0 0,-4 21 0 16,-6 12 0-16,-13 13-67 0,-5 14 67 0,-13 4-66 15,-6 5 66-15,-2 19 38 0,-9 12-38 0,2 12 38 16,-9 15-38-16,1 18-43 0,-6 17 43 0,1 0-42 16,1 3 42-16,2 7-27 0,-4 10 27 0,1 12-27 15,3 9 27-15,-10 12-503 0,-11 12 503 0,-301 90-1810 16,1230-386 1810-16</inkml:trace>
  <inkml:trace contextRef="#ctx0" brushRef="#br0" timeOffset="8746.4">22182 1409 2140 0,'0'0'0'0,"0"0"221"0,0 0-221 0,0 0 221 16,-14-22-221-16,14 22 141 0,0 0-141 0,0-16 142 15,0 3-142-15,0 13-68 0,0 0 68 0,3-12-67 16,1-4 67-16,-4 16-423 0,0 0 423 0,9-10-423 16,3 1 423-16,9-11-1248 0</inkml:trace>
  <inkml:trace contextRef="#ctx0" brushRef="#br0" timeOffset="8941.61">23036 1557 1950 0,'0'0'0'0,"0"0"172"0,0 0-172 0,0 0 173 0,-9 12-173 0,9-12-164 15,0 0 164-15,0 0-164 0,-5 8 164 0,0-1-1375 16</inkml:trace>
  <inkml:trace contextRef="#ctx0" brushRef="#br0" timeOffset="9123.7">23312 1841 1715 0,'0'0'0'0,"0"0"46"0,0 0-46 0,0 0 46 16,0 0-46-16,0 0-1307 0</inkml:trace>
  <inkml:trace contextRef="#ctx0" brushRef="#br0" timeOffset="9314.84">22318 1989 2028 0,'0'0'0'0,"0"0"74"16,0 0-74-16,9 0 75 0,3 4-75 0,-12-4-153 15,0 0 153-15,0 0-153 0,9 5 153 0,-1-2-1305 16</inkml:trace>
  <inkml:trace contextRef="#ctx0" brushRef="#br0" timeOffset="9482.28">21944 2200 1939 0,'0'0'0'0,"5"9"182"0,2 6-182 0,0-8 182 15,-1-3-182-15,-1 4-72 0,0 4 72 0,0-3-72 16,-1-2 72-16,5 10-1542 0</inkml:trace>
  <inkml:trace contextRef="#ctx0" brushRef="#br0" timeOffset="9646.54">22844 2767 1804 0,'0'0'0'0,"16"-4"0"16,8 4 0-16,1-3 179 0,4 3-179 0,-6-5 180 0,-2 1-180 15,0 4-35-15,-4-3 35 0,-1-1-35 0,-2 3 35 0,16-6-1501 16</inkml:trace>
  <inkml:trace contextRef="#ctx0" brushRef="#br0" timeOffset="9810.39">23326 2597 1614 0,'0'0'0'0,"5"8"237"16,4 8-237-16,-2-8 237 0,-7-1-237 0,4 2 136 0,-3-1-136 16,-1-8 137-16,6 7-137 0,-6-7-157 0,5 7 157 15,-5-7-156-15,2-10 156 0,-1-2-1437 0</inkml:trace>
  <inkml:trace contextRef="#ctx0" brushRef="#br0" timeOffset="9961.67">23843 2171 1804 0,'14'-7'0'0,"16"2"224"0,15-5-224 0,-8 5 224 15,0-2-224-15,-6 7 103 0,-3 0-103 0,-3 0 104 16,-4 0-104-16,-4 3-118 0,-3 1 118 0,-3-4-117 15,-4 0 117-15,10-4-1579 0</inkml:trace>
  <inkml:trace contextRef="#ctx0" brushRef="#br0" timeOffset="10126.67">23859 1878 1782 0,'0'0'0'0,"0"0"188"15,9-7-188-15,-9 7 188 0,8-4-188 0,-8 4 128 16,11 4-128-16,-11-4 129 0,12 7-129 0,-12-7-262 16,7 8 262-16,-7-8-262 0,5 9 262 0,1-2-1293 15</inkml:trace>
  <inkml:trace contextRef="#ctx0" brushRef="#br0" timeOffset="10260.67">24184 1783 1591 0,'0'0'0'0,"16"7"212"0,10 2-212 0,-9-1 213 16,-1 1-213-16,2-2 74 0,-1-4-74 15,-1 2 74-15,-2 2-74 0,15 5-1582 0</inkml:trace>
  <inkml:trace contextRef="#ctx0" brushRef="#br0" timeOffset="11049.03">23994 1282 1625 0,'-4'-10'0'15,"-6"-18"277"-15,-13-10-277 0,0 8 278 0,-5 2-278 0,2-4 196 16,-2 1-196-16,2 3 196 0,-4 1-196 0,-1-2 62 15,-6 1-62-15,0-3 62 0,-5-5-62 0,0 5 34 16,-3 2-34-16,-9 2 35 0,-4 3-35 0,-17-4-24 16,-9 4 24-16,2 4-23 0,-4 4 23 0,4 1 1 15,-3 3-1-15,3 0 2 0,-6 0-2 0,-1 5 1 16,-10-2-1-16,4 4 1 0,3 2-1 0,-10 6 50 0,-4 2-50 16,3 4 50-16,-2 6-50 0,-2 4 50 0,-3 14-50 15,9-6 50-15,-2 1-50 0,10 13 12 16,4 14-12-16,5-9 13 0,6-1-13 0,-1 6 9 0,4 1-9 15,7-9 10-15,7-4-10 0,-1 26 9 0,3 14-9 16,8-8 10-16,8-3-10 0,2 3 13 0,0-3-13 0,9 11 13 16,8 5-13-16,10 7 3 0,0 0-3 0,7-19 4 15,3-8-4-15,8 18 13 0,3 9-13 0,7-12 13 16,5-10-13-16,5-2 1 0,4 0-1 0,12-2 1 16,9-2-1-16,0-1 22 0,4-5-22 0,6-6 23 15,6-3-23-15,5-1-2 0,5-8 2 0,2 2-1 16,3 2 1-16,2 0 55 0,-3 2-55 0,10-6 55 15,-2 1-55-15,2-8-15 0,-1-1 15 0,3 2-14 16,3-2 14-16,-94-31 14 0,0 0-14 0,119 36 15 16,13 0-15-16,-132-36 1 0,0 0-1 0,145 32 2 15,13-1-2-15,-158-31 34 0,0 0-34 0,167 12 34 16,12-12-34-16,-179 0 1 0,0 0-1 0,180-15 2 0,5-13-2 16,-185 28-11-16,0 0 11 0,180-41-10 0,1-14 10 15,-181 55 38-15,0 0-38 0,177-75 38 0,-4-25-38 16,-173 100-38-16,0 0 38 0,159-96-38 0,-11-10 38 0,-148 106 40 15,0 0-40-15,133-119 41 0,-16-8-41 0,-117 127-14 16,0 0 14-16,103-120-13 0,-15 2 13 0,-88 118 4 16,0 0-4-16,77-115 5 0,-16 0-5 0,-61 115-9 15,0 0 9-15,47-96-8 0,-17 10 8 0,-30 86 0 16,0 0 0-16,21-93 1 0,-11-6-1 0,-10 99 0 16,0 0 0-16,-9-95 1 0,-17-4-1 0,26 99-35 15,0 0 35-15,-47-115-34 0,-20-9 34 0,67 124 7 0,0 0-7 16,-85-137 7-16,-23-14-7 0,108 151-3 0,0 0 3 15,-123-143-3-15,-15 3 3 0,138 140-38 0,0 0 38 16,-160-107-37-16,-26 20 37 0,186 87-41 0,0 0 41 0,-199-60-40 16,-19 25 40-16,218 35 3 0,0 0-3 15,-224-15 3-15,-8 22-3 0,232-7-40 0,0 0 40 0,-215 12-40 16,12 15 40-16,203-27-328 0,0 0 328 0,-182 33-328 16,20 10 328-16,-186 32-1623 0</inkml:trace>
  <inkml:trace contextRef="#ctx0" brushRef="#br0" timeOffset="11704.17">27123 1248 1961 0,'0'0'0'0,"0"0"179"0,0 0-179 15,0 0 179-15,0 0-179 0,0 0-38 16,-13 27 38-16,6-11-38 0,0 1 38 0,-6 17-1613 0</inkml:trace>
  <inkml:trace contextRef="#ctx0" brushRef="#br0" timeOffset="11900.84">27175 1958 1759 0,'0'0'0'0,"2"10"118"0,3 3-118 0,-3-5 119 15,1 4-119-15,1-3-308 0,1 3 308 0,-1-5-307 16,-1-2 307-16,4 5-899 0</inkml:trace>
  <inkml:trace contextRef="#ctx0" brushRef="#br0" timeOffset="12303.61">27222 1299 1345 0,'0'0'0'0,"21"7"281"0,14 7-281 0,-3 1 281 16,4 4-281-16,3 2 138 0,-1-2-138 0,4 5 139 15,4-4-139-15,-3 8 75 0,3-4-75 0,-3 0 76 16,-1 0-76-16,-2 3-42 0,1-3 42 0,-5-1-42 16,-1-6 42-16,2 5-341 0,-2-5 341 0,-2 2-340 15,0-7 340-15,34 21-1033 0</inkml:trace>
  <inkml:trace contextRef="#ctx0" brushRef="#br0" timeOffset="12469.63">28110 1294 1166 0,'0'0'0'0,"-7"-7"222"16,-4-5-222-16,3 7 223 0,-1 2-223 0,-2 3 89 16,1 5-89-16,3-2 90 0,2 1-90 0,-6 1 62 15,-3 2-62-15,-10 22 63 0,-9 14-63 0,1 0 12 16,1 1-12-16,11-16 13 0,6-9-13 0,-3-2-46 0,0-5 46 15,-10 24-45-15,-4 14 45 0,-27 34-1316 0</inkml:trace>
  <inkml:trace contextRef="#ctx0" brushRef="#br0" timeOffset="12679.47">28396 1625 1468 0,'13'4'0'0,"-13"-4"188"0,0 0-188 0,29 7 188 16,17 8-188-16,-46-15 68 0,0 0-68 0,45 12 69 16,6 5-69-16,-51-17-357 0,0 0 357 0,47 16-356 0,0 4 356 15,47 15-802-15</inkml:trace>
  <inkml:trace contextRef="#ctx0" brushRef="#br0" timeOffset="12861.58">28828 1493 1659 0,'0'0'0'0,"0"0"135"16,0 0-135-16,-26 33 136 0,-20 22-136 0,46-55 139 15,0 0-139-15,-43 56 139 0,-6 15-139 0,49-71-238 16,0 0 238-16,-42 63-238 0,3-3 238 0,-41 64-1180 0</inkml:trace>
  <inkml:trace contextRef="#ctx0" brushRef="#br0" timeOffset="13099.75">27926 1981 1692 0,'0'0'0'0,"0"0"206"0,0 0-206 0,16 12 207 15,9 8-207-15,-25-20 94 0,0 0-94 0,29 24 95 16,8 9-95-16,-2 10 9 0,0 5-9 0,2-14 9 0,-3-1-9 15,1-2-355-15,0 1 355 0,-3-8-354 0,-2-5 354 16,31 26-1054-16</inkml:trace>
  <inkml:trace contextRef="#ctx0" brushRef="#br0" timeOffset="13251.18">28478 2108 1334 0,'0'0'0'0,"-8"13"123"15,-10 10-123-15,4-6 123 0,4-2-123 0,-9 4 98 16,-4 5-98-16,-2-3 99 0,-3 3-99 0,-3 3-39 0,-2 4 39 16,17-17-38-16,9-4 38 0,-16 14-1206 0</inkml:trace>
  <inkml:trace contextRef="#ctx0" brushRef="#br0" timeOffset="13445.8">28571 2394 1401 0,'12'5'0'0,"15"9"181"0,13 7-181 0,-4-6 181 16,3-1-181-16,-1 5 58 0,2-4-58 0,-1 1 58 15,-1 1-58-15,-3-2-299 0,-3-3 299 0,-1 4-298 16,-1-4 298-16,31 12-827 0</inkml:trace>
  <inkml:trace contextRef="#ctx0" brushRef="#br0" timeOffset="13611.37">28886 2374 1715 0,'7'5'0'0,"-20"10"197"16,-9 4-197-16,4-2 198 0,-1-1-198 0,-7 4 104 15,-7-4-104-15,12-1 105 0,7-6-105 0,-6 6-48 16,1 1 48-16,-4 16-48 0,-3 15 48 0,-23 28-1596 16</inkml:trace>
  <inkml:trace contextRef="#ctx0" brushRef="#br0" timeOffset="13775.57">29097 2652 1401 0,'0'0'0'0,"0"0"0"15,-7 0 0-15,7 0 63 0,-14 15-63 0,5-13 63 16,-1 1-63-16,-9 1-1101 0</inkml:trace>
  <inkml:trace contextRef="#ctx0" brushRef="#br0" timeOffset="14092.11">29390 2152 1603 0,'0'0'0'0,"-3"-12"146"0,-4-8-146 16,-16 40 146-16,-13 20-146 0,6-4 116 0,2 7-116 16,3-14 117-16,5-2-117 0,-5-3 0 0,1 4 0 0,10-13 0 15,8-10 0-15,-4 6-11 0,-2 1 11 0,-16 8-10 16,-11 8 10-16,4 3-230 0,0-2 230 0,9-10-229 15,3-7 229-15,-25 17-1119 0</inkml:trace>
  <inkml:trace contextRef="#ctx0" brushRef="#br0" timeOffset="14343.88">29225 2164 1435 0,'8'12'0'0,"25"24"190"15,18 19-190-15,-7-10 190 0,-1-2-190 0,-1-4 112 16,0 1-112-16,-10-16 112 0,-8-6-112 0,2 3-118 15,-1-4 118-15,-2 2-117 0,-2-3 117 0,24 16-1264 16</inkml:trace>
  <inkml:trace contextRef="#ctx0" brushRef="#br0" timeOffset="15164.61">29415 1270 1614 0,'-9'-10'0'16,"9"10"231"-16,0 0-231 0,-40-36 232 0,-26-21-232 0,66 57 152 15,0 0-152-15,-75-55 152 0,-15-5-152 0,90 60 30 16,0 0-30-16,-104-63 30 0,-15-1-30 0,119 64 18 16,0 0-18-16,-135-51 18 0,-13 8-18 0,148 43 27 15,0 0-27-15,-159-28 27 0,-11 11-27 0,170 17 86 0,0 0-86 16,-192 2 86-16,-18 17-86 0,210-19 55 16,0 0-55-16,-209 39 56 0,-8 25-56 0,217-64 20 0,0 0-20 0,-187 68 20 15,12 11-20-15,175-79 9 0,0 0-9 0,-145 100 9 16,27 22-9-16,118-122 24 0,0 0-24 0,-89 127 25 15,29 12-25-15,60-139-1 0,0 0 1 0,-28 156 0 16,30 17 0-16,-2-173-1 0,0 0 1 0,19 175 0 16,25 4 0-16,-44-179-2 0,0 0 2 0,52 171-2 15,16-1 2-15,-68-170 36 0,0 0-36 0,89 146 36 16,18-10-36-16,-107-136 54 0,0 0-54 0,131 123 54 16,18-8-54-16,-149-115 7 0,0 0-7 0,174 98 8 15,22-14-8-15,-196-84 73 0,0 0-73 0,196 72 74 16,8-12-74-16,-204-60 3 0,0 0-3 0,208 59 3 15,5-11-3-15,-213-48 18 0,0 0-18 0,206 32 19 16,-3-9-19-16,-203-23-24 0,0 0 24 0,196 0-23 16,-8-16 23-16,-188 16 15 0,0 0-15 0,193-36 16 0,-3-19-16 15,-190 55-28-15,0 0 28 0,178-68-28 0,-10-23 28 16,-168 91 0-16,0 0 0 0,143-112 0 0,-15-27 0 16,-128 139-1-16,0 0 1 0,106-153 0 0,-20-12 0 15,-86 165 0-15,0 0 0 0,63-161 0 0,-21 2 0 0,-42 159-1 16,0 0 1-16,19-150 0 0,-24 10 0 15,-9 25-33-15,-11 20 33 0,-1 11-32 0,-7 14 32 16,33 70-10-16,0 0 10 0,-74-88-9 0,-29 1 9 0,6 3-31 16,-10 5 31-16,0 3-31 0,-1 13 31 0,108 63-81 15,0 0 81-15,-190-67-80 0,-53 0 80 0,16 19-383 16,-9 12 383-16,5 20-383 0,1 20 383 0,-230-20-1459 16</inkml:trace>
</inkml:ink>
</file>

<file path=ppt/ink/ink11.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6:11:43.560"/>
    </inkml:context>
    <inkml:brush xml:id="br0">
      <inkml:brushProperty name="width" value="0.05292" units="cm"/>
      <inkml:brushProperty name="height" value="0.05292" units="cm"/>
      <inkml:brushProperty name="color" value="#FF0000"/>
    </inkml:brush>
  </inkml:definitions>
  <inkml:trace contextRef="#ctx0" brushRef="#br0">6978 3168 1905 0,'-21'-12'0'0,"16"9"179"0,-4-1-179 0,9 4 179 15,-7-1-179-15,7 1 110 0,0 0-110 0,0 0 110 16,0 0-110-16,0 0 64 0,0 0-64 0,0 0 65 16,0 0-65-16,0 0-2 0,0 0 2 0,0 5-2 15,4 7 2-15,-4-12 3 0,0 0-3 0,3 27 3 16,2 16-3-16,-5-43 22 0,0 0-22 0,6 52 22 16,1 11-22-16,-7-63 77 0,0 0-77 0,8 57 77 15,1 1-77-15,-9-58 68 0,0 0-68 0,12 48 69 16,6-8-69-16,-18-40 72 0,0 0-72 0,40 27 72 0,16-10-72 15,-56-17 79-15,0 0-79 0,86-17 79 0,20-29-79 16,-106 46 39-16,0 0-39 0,126-60 40 0,15-24-40 16,-141 84 0-16,0 0 0 0,144-102 1 0,9-14-1 0,-153 116 1 15,0 0-1-15,173-124 2 0,9-6-2 0,-182 130 15 16,0 0-15-16,189-143 16 0,8-16-16 0,-197 159 37 16,0 0-37-16,182-140 38 0,-7 10-38 0,-175 130-12 15,0 0 12-15,148-111-12 0,-17 13 12 0,-131 98 0 16,0 0 0-16,112-79 1 0,-16 19-1 0,-96 60-2 15,0 0 2-15,73-45-2 0,-13 14 2 0,-60 31-200 0,0 0 200 16,40-24-199-16,-14 9 199 0,-26 15-535 0,0 0 535 16,0 0-534-16,-17 7 534 0,-1-2-1266 0</inkml:trace>
  <inkml:trace contextRef="#ctx0" brushRef="#br0" timeOffset="800.39">6651 3779 2028 0,'0'0'0'0,"0"0"0"16,13 4 0-16,-3-3 214 0,9 3-214 0,-10-1 215 15,-4 1-215-15,8-1 140 0,0 2-140 0,12 7 141 16,6 7-141-16,-1-2 70 0,0 5-70 0,-9-4 71 16,-4-3-71-16,6 2 9 0,-6 2-9 0,4 9 9 15,0 4-9-15,0-1 51 0,2 0-51 0,-11-10 51 16,-6-6-51-16,2 2 38 0,1 2-38 0,3 5 39 0,2 4-39 15,2-4 52-15,1 0-52 0,-8-6 52 0,0-9-52 16,0 3 13-16,-1-7-13 0,-8-5 14 0,0 0-14 16,0 0 94-16,0 0-94 0,21 7 95 0,9 5-95 15,-2-8 54-15,2-8-54 0,-2-4 54 0,0-4-54 0,1-13 1 16,1-5-1-16,5-1 2 0,3-2-2 0,10-6 6 16,2-6-6-16,15-18 7 0,8-16-7 0,1 3 6 15,8-3-6-15,3 7 6 0,1-2-6 0,1-3-6 16,2-9 6-16,2 11-6 0,0 3 6 0,3 0 15 15,6-2-15-15,-13 5 15 0,-1 2-15 0,3 7 3 16,-3 5-3-16,-8 4 4 0,-1 8-4 0,-9 5-1 16,-7 7 1-16,-5 0-1 0,-5 4 1 0,3 3 0 0,0 7 0 15,-13-6 0-15,-8 3 0 0,-4 8-164 0,-8 3 164 0,2-1-164 16,-9 5 164-16,4 1-416 0,-3-1 416 0,-2 2-416 16,-5-1 416-16,13-4-1633 0</inkml:trace>
  <inkml:trace contextRef="#ctx0" brushRef="#br0" timeOffset="5782.17">17148 2640 494 0,'0'0'0'0,"0"0"0"0,9-12 0 0,-9 12 296 0,10 8-296 0,-3-8 297 16,2 0-297-16,-9 0 201 0,9 4-201 0,-9-4 201 15,12 8-201-15,-5-3 188 0,0 2-188 0,-2 0 188 16,4-5-188-16,0 8 120 0,0 2-120 0,-1-7 121 15,-1 2-121-15,2-5 65 0,-5 1-65 0,-4-3 66 16,7 7-66-16,-6 2 45 0,1-3-45 0,0 3 45 16,-1-4-45-16,3 6 41 0,-2-3-41 0,-2-8 42 15,1 9-42-15,-1-9 56 0,2 12-56 0,2 15 56 16,1 9-56-16,-2 4 48 0,1 3-48 0,-2-23 49 16,1-8-49-16,-3 0 55 0,0-5-55 0,2 26 55 15,0 13-55-15,3-5 83 0,-2-5-83 0,3-5 84 0,-5-10-84 16,5-2 9-16,-1-4-9 0,4-3 9 0,-1-3-9 15,3-6 75-15,5-3-75 0,1-3 75 16,4-6-75-16,5-3 61 0,0-10-61 0,6-4 61 0,5-8-61 16,-2-2 15-16,5-9-15 0,5 2 16 0,2 0-16 0,14-13 5 15,16-11-5-15,2 0 5 0,7-2-5 0,-10 2 67 16,-2 4-67-16,8 3 67 0,4 1-67 0,-1-8-24 16,2 2 24-16,-4 2-23 0,-3 1 23 0,2 2 40 15,4 3-40-15,-9 9 40 0,-2 9-40 0,-11 4-48 16,-8 6 48-16,-9 5-48 0,-5 5 48 0,-3-1 19 15,-4-3-19-15,-6 11 20 0,-2 7-20 0,-12-7-7 0,-4 0 7 16,-2 2-6-16,-4 1 6 0,-3-3-202 0,-4 0 202 16,0 4-202-16,-1 1 202 0,-6 2-244 0,-3 1 244 15,-2 4-243-15,-4-3 243 0,-3 3-655 0,-1 0 655 0,-3 7-654 16,1-2 654-16,-27 7-620 16</inkml:trace>
  <inkml:trace contextRef="#ctx0" brushRef="#br0" timeOffset="6417.36">17185 3534 1356 0,'0'0'0'0,"-7"-4"0"0,-4-1 0 0,6-2 277 15,-2 2-277-15,7 5 277 0,-7-7-277 0,7 7 244 16,0 0-244-16,0 0 245 0,11 4-245 0,-4-4 204 0,1 3-204 16,3-3 204-16,-1 4-204 0,-10-4 79 0,0 0-79 15,16 17 80-15,5 10-80 0,-21-27 58 0,0 0-58 16,19 36 59-16,-1 4-59 0,-18-40 18 0,0 0-18 0,16 48 18 16,-1 7-18-16,-15-55 10 0,0 0-10 0,14 63 11 15,-2 4-11-15,-12-67 57 0,0 0-57 0,13 53 57 16,-6-6-57-16,-7-47 23 0,0 0-23 0,8 36 24 15,1-5-24-15,-9-31 42 0,0 0-42 0,18 24 43 16,4-9-43-16,-22-15 15 0,0 0-15 0,27 9 16 16,4-13-16-16,-31 4 48 0,0 0-48 0,42-24 49 15,9-20-49-15,-51 44 38 0,0 0-38 0,73-67 39 16,14-21-39-16,-87 88-8 0,0 0 8 0,110-99-8 16,14-16 8-16,-124 115 6 0,0 0-6 0,135-110 7 15,6-5-7-15,-141 115-1 0,0 0 1 0,165-132-1 0,11-11 1 16,-176 143 0-16,0 0 0 0,182-135 1 15,12-3-1-15,-194 138 1 0,0 0-1 0,178-120 1 0,-7 9-1 16,-171 111-17-16,0 0 17 0,140-88-17 0,-26 21 17 16,-114 67-17-16,0 0 17 0,85-51-16 0,-25 23 16 15,-60 28-103-15,0 0 103 0,42-24-102 0,-20 9 102 0,-22 15-241 16,0 0 241-16,7-16-241 0,-14 4 241 0,7-15-2006 16</inkml:trace>
  <inkml:trace contextRef="#ctx0" brushRef="#br0" timeOffset="12418.66">20856 6168 751 0,'0'0'0'0,"0"0"0"16,-9-15 0-16,9 15 218 0,0 0-218 0,-5-9 218 16,-2-3-218-16,7 12 213 0,0 0-213 0,-6-9 214 15,1 3-214-15,5 6 168 0,0 0-168 0,0 0 169 16,-7-9-169-16,7 9 140 0,0 0-140 0,0 0 140 15,0 0-140-15,0 0 132 0,0 0-132 0,5 9 132 0,4 3-132 16,-9-12 117-16,0 0-117 0,14 20 117 0,5 15-117 16,-19-35 75-16,0 0-75 0,21 32 75 0,2 2-75 15,-23-34 21-15,0 0-21 0,25 38 21 0,1 5-21 0,-26-43 39 16,0 0-39-16,29 43 39 0,-2 2-39 0,-27-45 52 16,0 0-52-16,33 44 52 0,2 6-52 15,-35-50 5-15,0 0-5 0,36 48 5 0,6 0-5 0,-42-48 8 16,0 0-8-16,53 52 8 0,6 6-8 0,-59-58 56 15,0 0-56-15,60 57 56 0,4-1-56 0,-64-56 32 16,0 0-32-16,60 59 32 0,1-4-32 0,-61-55 45 16,0 0-45-16,52 56 45 0,1 6-45 0,-53-62-31 0,0 0 31 15,50 53-31-15,-2-5 31 0,-48-48 58 0,0 0-58 16,43 43 58-16,-1-10-58 0,-42-33-47 0,0 0 47 16,30 31-47-16,-7-7 47 0,-23-24 33 0,0 0-33 0,22 27 33 15,-1 2-33-15,-21-29-2 0,0 0 2 0,18 40-1 16,-3 6 1-16,-15-46-1 0,0 0 1 0,14 48-1 15,-1 7 1-15,-13-55 35 0,0 0-35 0,12 64 36 16,0 11-36-16,-12-75-7 0,0 0 7 0,9 70-6 16,-4 3 6-16,-5-73-2 0,0 0 2 0,2 75-1 15,-2 1 1-15,0-76 38 0,0 0-38 0,0 72 39 16,-2-4-39-16,2-68-1 0,0 0 1 0,2 67 0 16,-4-3 0-16,2-64 27 0,0 0-27 0,0 70 27 15,-2 6-27-15,2-76-10 0,0 0 10 0,0 75-10 16,-1 1 10-16,1-76 16 0,0 0-16 0,-4 68 17 15,2 1-17-15,2-69 1 0,0 0-1 0,-8 77 1 0,-6 6-1 16,14-83 4-16,0 0-4 0,-16 84 5 16,-5-2-5-16,21-82 3 0,0 0-3 0,-21 88 4 0,-5-4-4 15,26-84 10-15,0 0-10 0,-28 84 11 0,-4-2-11 16,32-82 15-16,0 0-15 0,-40 76 15 0,-4-6-15 0,44-70 0 16,0 0 0-16,-54 77 0 0,-3 6 0 0,57-83 8 15,0 0-8-15,-61 82 9 0,-4 5-9 0,65-87-9 16,0 0 9-16,-67 88-9 0,1 0 9 0,66-88-2 15,0 0 2-15,-75 96-1 0,-5 7 1 0,80-103-5 16,0 0 5-16,-81 91-5 0,-1 0 5 0,82-91 0 16,0 0 0-16,-80 90 0 0,-2 5 0 0,82-95 6 0,0 0-6 15,-86 84 7-15,-5-9-7 0,91-75 0 16,0 0 0-16,-84 73 0 0,2-7 0 0,82-66 4 0,0 0-4 16,-84 76 4-16,0 6-4 0,84-82-19 0,0 0 19 0,-80 84-18 15,3 1 18-15,77-85-5 0,0 0 5 0,-68 92-5 16,10 4 5-16,58-96-4 0,0 0 4 0,-55 96-4 15,0 1 4-15,55-97-32 0,0 0 32 0,-54 82-32 16,0-8 32-16,54-74-33 0,0 0 33 0,-51 63-33 16,2-10 33-16,49-53-88 0,0 0 88 0,-41 43-87 15,2-10 87-15,39-33-454 0,0 0 454 0,-28 14-453 16,9-18 453-16,-27 15-1644 0</inkml:trace>
  <inkml:trace contextRef="#ctx0" brushRef="#br0" timeOffset="13796.7">21984 8305 1468 0,'0'0'0'0,"0"0"0"0,0 0 0 0,0 0 216 16,0 0-216-16,0 0 216 0,0 0-216 0,0 0 97 15,0 0-97-15,0 0 97 0,0 0-97 16,0 0 162-16,0 0-162 0,0 0 162 0,0 0-162 0,0 0 114 15,0 0-114-15,0 0 115 0,46 22-115 0,-24-15 89 16,6 2-89-16,-3 3 90 0,-1 0-90 0,-3 5 60 16,-3 5-60-16,-2-7 61 0,-1 3-61 0,1 1 70 15,-2-6-70-15,2 6 71 0,-2-3-71 0,3-1 47 16,1 2-47-16,1 2 47 0,4-2-47 0,-23-17 13 0,0 0-13 16,26 19 13-16,5 2-13 0,2-2 23 0,2-4-23 15,-3 0 24-15,-1-3-24 0,1 0 60 0,-1-3-60 16,-1-4 60-16,-2-1-60 0,3-1-44 0,2 1 44 0,2-4-43 15,0 0 43-15,5 0 52 0,6-4-52 0,-4 4 52 16,2-5-52-16,1 3 18 0,2 0-18 16,-1-1 19-16,-1 3-19 0,4-3-3 0,0-1 3 0,1 1-2 15,3 1 2-15,3-5 10 0,3 2-10 0,-3-2 10 16,0 2-10-16,17-7-34 0,6-3 34 0,-2-1-34 16,2 4 34-16,-4 0 42 0,-4 0-42 0,-3 0 42 15,-3 0-42-15,7 2-33 0,1-1 33 0,-3 5-33 16,0-3 33-16,-2-3 17 0,-2 0-17 0,4 5 17 15,-3-1-17-15,6-3 0 0,2 1 0 0,-5-6 0 16,-5 1 0-16,5-7 31 0,-1-4-31 0,5 4 31 0,6 1-31 16,-5 0-20-16,-3 3 20 0,1-3-20 15,2-3 20-15,6-2 2 0,1-3-2 0,0 5 2 0,-2 0-2 16,8-7-7-16,1-1 7 0,-3-1-7 0,-6-1 7 16,5-9 3-16,3-5-3 0,3 6 3 0,1 5-3 0,-1-5-2 15,-2 3 2-15,0-4-1 0,0 2 1 0,1-5 2 16,-1-2-2-16,-5-1 3 0,-4 7-3 0,0 2 7 15,1 7-7-15,-6 6 7 0,-4 3-7 0,-2 2-26 16,-7 5 26-16,-6 1-26 0,-7 4 26 16,4 0-127-16,-3 5 127 0,-13 2-127 0,-13-2 127 0,1 4-210 15,-6 1 210-15,-1-1-209 0,-6-1 209 0,-2 4-540 16,-3 4 540-16,-7-4-539 0,0 0 539 0,0 0-1049 0</inkml:trace>
</inkml:ink>
</file>

<file path=ppt/ink/ink12.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6:12:22.910"/>
    </inkml:context>
    <inkml:brush xml:id="br0">
      <inkml:brushProperty name="width" value="0.05292" units="cm"/>
      <inkml:brushProperty name="height" value="0.05292" units="cm"/>
      <inkml:brushProperty name="color" value="#FF0000"/>
    </inkml:brush>
  </inkml:definitions>
  <inkml:trace contextRef="#ctx0" brushRef="#br0">12531 14433 494 0,'0'0'0'0,"0"0"0"0,-14 11 0 16,1-1-311-16</inkml:trace>
  <inkml:trace contextRef="#ctx0" brushRef="#br0" timeOffset="1444.57">12328 14461 483 0,'0'0'0'0,"-9"-10"0"0,-3-9 0 0,12 19 99 16,0 0-99-16,-16-24 99 0,-3-6-99 0,19 30 169 16,0 0-169-16,-25-27 170 0,-1-7-170 0,26 34 100 15,0 0-100-15,-26-35 101 0,-4 1-101 0,30 34 139 16,0 0-139-16,-26-36 140 0,-5 0-140 0,31 36 123 15,0 0-123-15,-32-29 124 0,1 3-124 0,31 26 109 0,0 0-109 16,-32-22 110-16,3 5-110 0,29 17 136 0,0 0-136 16,-34-14 136-16,3 5-136 0,31 9 94 0,0 0-94 15,-44-7 94-15,-5 4-94 0,49 3 110 0,0 0-110 0,-52-3 110 16,-4 3-110-16,56 0 71 0,0 0-71 0,-56-4 71 16,-1 4-71-16,57 0 57 0,0 0-57 0,-60 0 58 15,-3-2-58-15,63 2 5 0,0 0-5 0,-80 6 5 16,-13 2-5-16,93-8 19 0,0 0-19 0,-78 16 20 15,1 4-20-15,77-20 3 0,0 0-3 0,-61 33 3 16,6 8-3-16,55-41 29 0,0 0-29 16,-45 41 29-16,8 4-29 0,37-45-8 0,0 0 8 0,-35 37-7 15,6-4 7-15,29-33 5 0,0 0-5 0,-35 36 5 16,0 0-5-16,35-36-4 0,0 0 4 0,-44 57-4 16,-7 13 4-16,51-70-8 0,0 0 8 0,-41 71-8 15,0 4 8-15,41-75 0 0,0 0 0 0,-33 76 0 16,5 3 0-16,28-79 15 0,0 0-15 0,-21 92 16 0,4 9-16 15,17-101 18-15,0 0-18 0,-11 93 19 16,6-2-19-16,5-91 4 0,0 0-4 0,0 94 5 0,5 1-5 16,-5-95 61-16,0 0-61 0,13 93 62 0,7-2-62 0,-20-91-50 15,0 0 50-15,27 87-50 0,8-3 50 0,-35-84-4 16,0 0 4-16,42 88-4 0,8-1 4 16,-50-87-2-16,0 0 2 0,56 74-2 0,2-11 2 15,-58-63-15-15,0 0 15 0,59 57-14 0,6-9 14 16,-13-12-1-16,-1-12 1 0,-4 5 0 0,-3-1 0 0,3 6 11 15,5 2-11-15,1-3 11 0,1-4-11 0,-16-7 0 16,-3-5 0-16,4 2 0 0,-1-1 0 0,-38-18 0 0,0 0 0 16,70 24 0-16,24 3 0 0,-94-27 1 0,0 0-1 15,91 26 2-15,7-2-2 0,-11-4 26 0,-6-2-26 16,-6-3 26-16,-7-1-26 0,-3-2-19 0,-4-2 19 0,-2 4-18 16,-3 1 18-16,7 8 11 0,4 2-11 0,-5-8 11 15,0-3-11-15,-10-5-5 0,-8-6 5 0,1 1-4 16,2-1 4-16,2-5 26 0,4-3-26 0,1 3 26 15,2 2-26-15,8-1 0 0,4-3 0 0,-13 1 1 16,-10-2-1-16,7 1 17 0,1 1-17 0,15 3 17 16,11 3-17-16,-8 2 26 0,1 2-26 0,-6 0 26 15,-1 2-26-15,3 1-20 0,5 0 20 0,-8-6-19 16,0-4 19-16,-9 0 5 0,-9-2-5 0,17 0 5 16,13-1-5-16,-2-1 0 0,2 1 0 0,-5 1 1 15,-6 2-1-15,6-3 6 0,-2-2-6 0,-2 0 6 16,0-2-6-16,-1-4-1 0,-3-1 1 0,-10 4-1 0,-8-1 1 15,22-4 32-15,12-6-32 0,-10 7 33 0,2 6-33 16,-1-7-44-16,1-1 44 0,-4 4-44 0,-3-1 44 16,5-1 50-16,1-3-50 0,-1 1 50 0,0 1-50 0,5-5-55 15,4-2 55-15,-4 1-54 0,-3 0 54 0,1-5 42 16,0-3-42-16,-1 2 42 0,-2-2-42 0,7-7-25 16,-2-6 25-16,-3 4-24 0,-8 2 24 0,4 1 48 15,-1 4-48-15,4-5 49 0,-3-1-49 0,-1-2-34 16,-2-5 34-16,-6-4-34 0,-3-4 34 0,0-5 40 15,0-3-40-15,0 10 41 0,-1 7-41 0,-6-4-49 0,6-1 49 16,-8 3-48-16,0-5 48 0,0-5 47 0,-1-7-47 16,1 8 47-16,-2 4-47 0,-8 9-38 0,-8 6 38 15,1 0-37-15,-4 3 37 0,1-10 15 0,-3-3-15 16,-3-5 16-16,-2-5-16 0,-3 3-26 0,-6 2 26 16,1 15-25-16,-9 8 25 0,-1-4 1 0,-2-1-1 0,-8-21 1 15,-9-14-1-15,-8-6-5 0,-9-11 5 0,-8 18-4 16,-5 8 4-16,-4 4 50 0,1 8-50 0,6 9 50 15,5 10-50-15,-13-8-23 0,-8-3 23 0,4 0-22 16,-1-2 22-16,6 11 9 0,4 4-9 0,1 5 9 16,0 0-9-16,-18-4 16 0,-12-2-16 0,1 2 17 15,-5-1-17-15,1-6 2 0,-1-3-2 0,5-1 3 16,6 4-3-16,-11-4 0 0,-3-3 0 0,8 4 0 16,2 1 0-16,1 3 2 0,-2 3-2 0,1 6 2 15,-1 3-2-15,2 4-1 0,-2 4 1 0,8 1 0 0,3 0 0 16,-15 2 16-16,-5 3-16 0,11-3 17 15,3 1-17-15,-3 1-39 0,1 0 39 0,-5-3-39 0,-2 1 39 16,3 0 37-16,-3 0-37 0,6 2 38 0,3-3-38 16,-2 5-41-16,-1 1 41 0,-1 1-40 0,4 5 40 0,2 7 7 15,4 8-7-15,-1-11 8 0,-3-3-8 0,12 0-11 16,3 3 11-16,-11 2-10 0,-4 4 10 0,-4 3 6 16,-1 5-6-16,-1-11 6 0,1 1-6 0,3-2-9 15,-3 0 9-15,5-9-8 0,-1-3 8 0,0 2 8 16,-5 0-8-16,2 0 9 0,6 1-9 0,12 4 1 15,7 3-1-15,-6 2 1 0,1 2-1 0,-13 10-50 16,-13 5 50-16,10 2-50 0,-1 0 50 0,10 2 9 0,7-4-9 16,4-4 9-16,8-4-9 0,-19 8-4 0,-9 6 4 15,7-3-3-15,-1 2 3 0,15-6 0 0,9-6 0 16,-9-1 0-16,-1-4 0 0,-6-5-21 0,0 0 21 0,-11 3-21 16,-6 1 21-16,18-2 9 0,8-4-9 0,0 0 10 15,-1 1-10-15,-1-1-1 0,-2 2 1 16,2 0-1-16,3 0 1 0,-1 2 22 0,5-1-22 0,1 1 23 15,4-2-23-15,2 2-25 0,3 1 25 0,-1 1-24 16,1 1 24-16,-3 0 6 0,5 0-6 0,-2 2 6 16,6 0-6-16,1 0-2 0,2 0 2 0,4-4-1 15,-1-1 1-15,1-2-71 0,1 0 71 0,6-2-70 16,-3-3 70-16,5 0-260 0,2 2 260 0,3-4-260 16,-1 3 260-16,-1 8-1771 0</inkml:trace>
</inkml:ink>
</file>

<file path=ppt/ink/ink13.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6:51:09.821"/>
    </inkml:context>
    <inkml:brush xml:id="br0">
      <inkml:brushProperty name="width" value="0.05292" units="cm"/>
      <inkml:brushProperty name="height" value="0.05292" units="cm"/>
      <inkml:brushProperty name="color" value="#FF0000"/>
    </inkml:brush>
  </inkml:definitions>
  <inkml:trace contextRef="#ctx0" brushRef="#br0">26034 6020 1860 0,'0'0'0'0,"0"0"196"0,0 0-196 0,0 0 197 16,0 0-197-16,0 0 167 0,0 0-167 0,0 0 168 16,0 0-168-16,0 0 162 0,0 0-162 0,0 0 163 15,19-1-163-15,-6 1 59 0,1 1-59 0,-6 5 59 16,-1-3-59-16,2 6 118 0,-2 3-118 0,0 3 118 15,-2 1-118-15,6 4 87 0,-2 8-87 0,-2-1 88 16,-2 4-88-16,4 2 56 0,-1-4-56 0,4 2 56 16,1-4-56-16,4 1 7 0,6 2-7 0,1 0 7 15,6 1-7-15,-2 1 54 0,5 4-54 0,-1 4 54 0,-1 3-54 16,2-2-2-16,-3 2 2 0,1-7-1 16,1 0 1-16,-2-2 1 0,-2-1-1 0,-4-2 2 0,-1-4-2 15,-2 0 0-15,-4 3 0 0,1-8 1 0,-3-1-1 0,-1-4-7 16,0-2 7-16,-3-3-7 0,-2-5 7 0,-1-2-96 15,-1-1 96-15,2-4-95 0,0-6 95 0,-2 0-139 16,-2-6 139-16,0 0-138 0,0-4 138 0,-1-1-392 16,-2-2 392-16,-4-2-391 0,-3-3 391 0,-2-18-1652 15</inkml:trace>
  <inkml:trace contextRef="#ctx0" brushRef="#br0" timeOffset="419.34">26791 5969 1927 0,'0'0'0'0,"0"0"0"16,-14-7 0-16,7 2 170 0,2 3-170 0,-4 1 170 15,4 1-170-15,-6-4 137 0,-3 4-137 0,4 0 138 16,3 4-138-16,-16-3 36 0,-5 3-36 0,0 3 37 0,-3-2-37 16,-4 7 38-16,-4 1-38 0,8 1 39 0,1 2-39 15,-3 4 118-15,0 6-118 0,-8 13 118 0,-2 11-118 0,-1-3 151 16,-3 1-151-16,8-5 152 0,6-7-152 0,-3 3 57 15,-8 0-57-15,-7 25 57 0,-8 17-57 0,6-14 33 16,4 0-33-16,25-31 34 0,17-19-34 0,-17 8 45 16,-6-1-45-16,-2 2 46 0,-3 5-46 0,6-3-12 15,-3-1 12-15,11-12-12 0,9-6 12 0,-2-2-221 16,2-2 221-16,1-5-221 0,4-5 221 0,7-7-876 16,6-5 876-16,4 0-876 0,4-7 876 0,9-16-685 15</inkml:trace>
  <inkml:trace contextRef="#ctx0" brushRef="#br0" timeOffset="1169.26">30987 3275 1894 0,'0'0'0'0,"0"0"0"15,0 0 0-15,0 0 160 0,0 0-160 0,0 0 161 16,-5 13-161-16,2 1 139 0,-1-2-139 0,1 2 140 0,-1 1-140 16,2 4 52-16,1 2-52 0,-1 3 53 0,2 0-53 15,0 7 53-15,-2-1-53 0,2 7 54 0,0-1-54 16,2 0 45-16,1-5-45 0,3 1 45 0,-1-1-45 15,5-2 37-15,3 6-37 0,6-3 37 0,5-1-37 16,2 5 11-16,6 0-11 0,-2 0 11 0,1 4-11 16,2-8 13-16,4-1-13 0,0-3 13 0,1-4-13 0,-1-4-123 15,-1-4 123-15,-1-1-123 0,0-3 123 0,0 0-308 16,2-7 308-16,-6 2-308 0,-3 0 308 0,32 7-1405 16</inkml:trace>
  <inkml:trace contextRef="#ctx0" brushRef="#br0" timeOffset="1516.3">31786 3486 1737 0,'0'0'0'0,"-9"-6"0"15,-5 0 0-15,0-1 161 0,-3 2-161 0,-1 1 161 16,1-1-161-16,-11 5 137 0,-7-3-137 0,14 6 137 16,5-1-137-16,-15 5 95 0,-10-2-95 0,-11 14 95 15,-11 8-95-15,-3 1 104 0,-8-1-104 0,22-3 105 16,12-3-105-16,-25 10 99 0,-13 5-99 0,-8 8 100 0,-10 8-100 15,10-1 71-15,2 1-71 0,20-8 71 0,11-4-71 16,-1 6 12-16,5 2-12 0,30-27 13 0,21-14-13 0,-11 8 4 16,-1-3-4-16,-20 17 4 0,-16 7-4 0,10-5-462 15,-1-3 462-15,9-10-462 0,4 0 462 0,-29 16-1461 16</inkml:trace>
  <inkml:trace contextRef="#ctx0" brushRef="#br0" timeOffset="2152.91">24759 1962 1771 0,'0'0'0'0,"0"0"214"0,0 0-214 16,0 0 215-16,0 0-215 0,0 0 189 0,0 0-189 0,0 0 190 15,0 24-190-15,0-24 151 0,0 0-151 0,9 19 152 16,6 10-152-16,-15-29 60 0,0 0-60 0,25 43 61 16,6 12-61-16,-31-55 15 0,0 0-15 0,42 56 15 15,7 4-15-15,-49-60 56 0,0 0-56 0,73 83 56 16,18 8-56-16,-91-91 1 0,0 0-1 0,91 91 1 15,5 8-1-15,-96-99 12 0,0 0-12 0,95 79 13 16,-3-10-13-16,-92-69-33 0,0 0 33 0,84 58-33 16,-5-13 33-16,-79-45-154 0,0 0 154 0,66 31-154 15,-15-14 154-15,-51-17-272 0,0 0 272 0,40 0-272 16,-10-12 272-16,36 0-1563 0</inkml:trace>
  <inkml:trace contextRef="#ctx0" brushRef="#br0" timeOffset="2432.88">25578 1866 1121 0,'0'0'0'0,"-12"0"302"16,-7 0-302-16,1 0 302 0,1 1-302 0,-1 3 199 15,3 3-199-15,2-2 199 0,3-2-199 0,-6 6 88 0,-3-2-88 16,-2 8 88-16,-3 2-88 0,-8 4 38 0,-8 5-38 16,1-2 38-16,-1 0-38 0,-3 17 60 0,-3 14-60 15,-1-7 60-15,-2 7-60 0,-12 15 5 0,-14 18-5 0,12-28 5 16,0-5-5-16,5 13 22 0,4 8-22 0,26-45 23 16,20-28-23-16,8-3-208 0,0 0 208 0,-46 53-208 15,-19 23 208-15,-45 51-1489 0</inkml:trace>
  <inkml:trace contextRef="#ctx0" brushRef="#br0" timeOffset="3114.78">29013 6724 2051 0,'0'0'0'0,"0"0"0"0,9 16 0 0,-9-16 32 0,-2 6-32 16,2-6 32-16,0 0-32 0,0 0-1535 0</inkml:trace>
  <inkml:trace contextRef="#ctx0" brushRef="#br0" timeOffset="3325.78">30033 6731 2107 0,'0'0'0'0,"0"0"0"0,0 0 0 16,0 0-158-16,-1 9 158 0,1-9-158 0,-2 6 158 15,0 3-1244-15</inkml:trace>
  <inkml:trace contextRef="#ctx0" brushRef="#br0" timeOffset="3534.8">29612 7871 1995 0,'0'0'0'16,"4"-7"0"-16,3-2 0 0,-7 9-271 0,-7-5 271 16,7 5-271-16,-9-2 271 0,0 1-962 0</inkml:trace>
  <inkml:trace contextRef="#ctx0" brushRef="#br0" timeOffset="3760.79">27715 7795 2039 0,'0'0'0'0,"14"0"0"0,7 0 0 15,-21 0 92-15,0 0-92 0,23-7 93 0,3-1-93 0,21-10-1632 16</inkml:trace>
  <inkml:trace contextRef="#ctx0" brushRef="#br0" timeOffset="3990.66">25335 7330 1972 0,'0'0'0'0,"0"-7"0"16,2-1 0-16,-2 8 85 0,0 0-85 0,4-11 86 16,-1 3-86-16,6-13-1569 0</inkml:trace>
  <inkml:trace contextRef="#ctx0" brushRef="#br0" timeOffset="4228.67">25000 4649 2398 0,'0'0'0'0,"0"0"0"0,0 0 0 0,0 0 108 15,0 0-108-15,0 0 109 0,14-8-109 0,-14 8-106 16,0 0 106-16,12-12-105 0,2-6 105 0,12-9-1717 16</inkml:trace>
  <inkml:trace contextRef="#ctx0" brushRef="#br0" timeOffset="4436.83">26660 3180 1748 0,'0'0'0'0,"-6"7"0"16,-2 10 0-16,6-5 229 0,4-3-229 0,-2 1 230 16,0-1-230-16,0-1 135 0,0 4-135 0,-2-1 136 15,-2-3-136-15,1-3-263 0,-2 2 263 0,5-7-262 16,-7 9 262-16,0 1-1340 0</inkml:trace>
  <inkml:trace contextRef="#ctx0" brushRef="#br0" timeOffset="4678.71">28398 2092 1815 0,'0'0'0'0,"5"5"169"0,6 6-169 16,-6-3 170-16,-1-4-170 0,-3 4-65 0,-2-3 65 15,1 2-64-15,-2 2 64 0,0 3-1443 0</inkml:trace>
  <inkml:trace contextRef="#ctx0" brushRef="#br0" timeOffset="4919.8">29782 2660 2051 0,'0'0'0'0,"0"0"0"0,0 0 0 0,0 0 60 16,-9 12-60-16,9-12 60 0,-12 9-60 0,0 1-1584 15</inkml:trace>
  <inkml:trace contextRef="#ctx0" brushRef="#br0" timeOffset="5172.79">28127 4342 1995 0,'0'0'0'0,"0"0"0"16,0 0 0-16,0 0 82 0,-5 5-82 0,5-5 82 15,-9 7-82-15,1-4-1580 0</inkml:trace>
  <inkml:trace contextRef="#ctx0" brushRef="#br0" timeOffset="5382.38">27364 5573 1311 0,'0'0'0'0,"7"0"0"0,3 0 0 0,8 0-924 16</inkml:trace>
  <inkml:trace contextRef="#ctx0" brushRef="#br0" timeOffset="5592.81">29957 5971 2006 0,'0'0'0'0,"0"0"0"15,1 10 0-15,-1-10 44 0,0 0-44 0,0 0 44 16,0 0-44-16,0 0-1522 0</inkml:trace>
  <inkml:trace contextRef="#ctx0" brushRef="#br0" timeOffset="9902.9">26181 1926 449 0,'0'0'0'0,"21"-4"308"0,12-4-308 0,-3 4 309 16,3 1-309-16,0 3 134 0,2 0-134 0,4 0 135 16,1 0-135-16,7 0 129 0,5 3-129 0,3-3 130 15,2 4-130-15,3-1 57 0,-1-1-57 0,14 5 58 16,9-4-58-16,-1-1 50 0,3 1-50 0,-11 1 51 16,-3-1-51-16,-5-1 0 0,-6 5 0 0,7-4 0 15,1 2 0-15,-13-5-4 0,-10 4 4 0,3-4-3 16,0 3 3-16,-2-3 46 0,-3 3-46 0,0-1 46 15,0-2-46-15,-3 4 6 0,-4-4-6 0,-7 3 7 16,-7-3-7-16,-1 0 33 0,-2 0-33 0,-6 0 34 0,-7 4-34 16,-5-4 0-16,9-4 0 0,-9 4 0 0,-10 0 0 15,-1-3-2-15,-1 3 2 0,-7-4-1 0,-4 2 1 16,0-1-86-16,-3 0 86 0,2-1-86 16,-3 4 86-16,-23-3-1269 0</inkml:trace>
  <inkml:trace contextRef="#ctx0" brushRef="#br0" timeOffset="10622.55">26008 1929 1211 0,'0'0'0'0,"0"0"132"16,0 0-132-16,0 0 132 0,30 12-132 0,-30-12 55 0,0 0-55 16,17 9 56-16,1 3-56 0,-18-12 5 0,0 0-5 15,17 15 6-15,1 1-6 0,-18-16 1 0,0 0-1 16,17 20 1-16,1 1-1 0,-18-21 152 0,0 0-152 0,15 31 152 15,6 5-152-15,-21-36 115 0,0 0-115 0,19 48 116 16,2 10-116-16,-21-58 118 0,0 0-118 0,23 57 119 16,-2 6-119-16,-21-63 73 0,0 0-73 0,30 76 73 15,5 10-73-15,-35-86 1 0,0 0-1 0,29 80 2 16,-1-1-2-16,-28-79 41 0,0 0-41 0,23 60 41 16,-5-8-41-16,-18-52-50 0,0 0 50 0,12 39-50 15,-3-15 50-15,-9-24 28 0,0 0-28 0,7 24 28 16,-2-5-28-16,-5-19-5 0,0 0 5 0,3 21-5 15,3-6 5-15,-6-15 0 0,0 0 0 0,0 12 0 16,-4 0 0-16,4-12-102 0,0 0 102 0,-3 12-102 16,-1-5 102-16,4-7-448 0,0 0 448 0,-5 9-448 15,-4-6 448-15,-3 6-914 0</inkml:trace>
  <inkml:trace contextRef="#ctx0" brushRef="#br0" timeOffset="11283.29">25461 2890 1031 0,'0'0'0'0,"0"0"0"0,-3-15 0 16,-1 10 113-16,-1-2-113 0,5 7 114 0,-5-9-114 16,5 9 20-16,0 0-20 0,0 0 20 0,0 0-20 0,0 0 54 15,-9 3-54-15,9-3 54 0,-12 6-54 0,12-6 111 16,0 0-111-16,0 0 111 0,-13 8-111 0,8-1 158 15,0 2-158-15,0 10 159 0,0 1-159 0,-2 13 169 16,-2 10-169-16,4-12 170 0,1-7-170 0,-1 8 126 16,1 3-126-16,1 1 127 0,-1 3-127 0,4-39 99 15,0 0-99-15,-8 45 99 0,-5 10-99 0,-2-7 48 16,-1-5-48-16,4-7 48 0,3-9-48 0,-2 6-1 16,1-2 1-16,1-6-1 0,2 1 1 0,-3-2 5 0,-1 0-5 15,4-3 6-15,4-6-6 0,3-15 43 0,0 0-43 16,-7 28 44-16,-2-1-44 0,2 0 2 0,2-1-2 15,1-3 2-15,1-10-2 0,3 6 16 0,-2-3-16 16,0-8 17-16,1-1-17 0,-3 5 0 0,2 0 0 0,1 0 0 16,1 0 0-16,-2 4 0 0,0-1 0 0,0 6 0 15,2-1 0-15,0 1-175 0,0-2 175 0,0-4-175 16,2-3 175-16,-2-3-677 0,0-2 677 0,0-7-676 16,0 8 676-16,0-1-717 0</inkml:trace>
  <inkml:trace contextRef="#ctx0" brushRef="#br0" timeOffset="68110.97">12635 10819 583 0,'0'0'0'0,"0"0"0"0,-26 0 0 0,26 0 267 0,0 0-267 16,0 0 267-16,0 0-267 0,0 0 199 0,0 0-199 15,0 0 199-15,-5-9-199 0,-4 6 135 0,0-6-135 0,-3 6 136 16,0-6-136-16,-2 4 106 0,-3 0-106 0,-1 2 107 16,1 1-107-16,-4 0 109 0,-6 1-109 0,3-3 109 15,-2 4-109-15,0 0 47 0,-1 4-47 0,1-3 47 16,-4 4-47-16,1 1 41 0,-1-3-41 0,0 6 42 15,1-3-42-15,1 5 27 0,0-1-27 0,1 4 27 16,5-1-27-16,-4 5 61 0,1 2-61 0,2 4 61 16,-1 4-61-16,1 6-6 0,2 0 6 0,-1 1-5 15,1-1 5-15,0-1 15 0,-2-2-15 0,2-2 16 16,0 0-16-16,5 3 5 0,2 1-5 0,2 1 5 16,3 1-5-16,4 4 22 0,5 8-22 0,4-11 22 15,-3-4-22-15,8 3 60 0,2-8-60 0,4 0 61 0,4-3-61 16,4 0 35-16,2 1-35 0,1-7 36 0,4 3-36 15,-4-2 5-15,3 0-5 0,-2-6 6 0,-5-1-6 16,12-3 21-16,1 1-21 0,3-1 21 0,6 0-21 0,-2-3 12 16,-2 1-12-16,-2-3 13 0,-3-3-13 0,4-1 1 15,3-1-1-15,-11-3 1 0,-1-1-1 0,8-2 16 16,2-3-16-16,2 0 17 0,-3-2-17 0,1-4 7 16,2-1-7-16,-16 7 8 0,-9 5-8 0,8-4 9 15,-2 0-9-15,3-13 9 0,2-9-9 0,-2-3 0 16,-7-4 0-16,-1 7 0 0,-8 6 0 0,-5-8-2 15,1-1 2-15,-6 1-1 0,-2-1 1 0,-7 1 0 0,0 0 0 16,-6 4 0-16,-3 0 0 0,1 2 0 0,-8-1 0 16,3 4 1-16,-5 4-1 0,-2-13 0 0,-5-3 0 15,7 5 1-15,-7 0-1 0,3 0-5 0,-2 2 5 0,3 5-4 16,4 3 4-16,0 3-1 0,-4-5 1 0,4 6-1 16,1 2 1-16,-3 1 0 0,-1 2 0 0,-1 2 0 15,4 1 0-15,-8-1-23 0,3 1 23 0,-4 4-22 16,0 2 22-16,2 3-1 0,0-4 1 0,1 8 0 15,-1-3 0-15,2 3-34 0,-4-1 34 0,0 2-33 16,2 2 33-16,-2 2-237 0,-4 1 237 0,4-1-236 16,-3 3 236-16,-36 10-1669 0</inkml:trace>
  <inkml:trace contextRef="#ctx0" brushRef="#br0" timeOffset="75173.52">12001 13026 438 0,'0'0'0'0,"9"0"0"15,12 4 0-15,2-3 184 0,6 4-184 0,6 1 184 16,4-5-184-16,-1 3 208 0,1 3-208 0,-1-6 208 16,2 3-208-16,2-1 166 0,-2 2-166 0,2 0 167 15,2 1-167-15,3-1 104 0,4 0-104 0,-8 0 104 16,-2-5-104-16,0 0 75 0,1 0-75 0,-10 2 76 15,-8-2-76-15,4 1 9 0,0-1-9 0,-14 0 9 16,-9 0-9-16,4 0 61 0,0-1-61 0,-9 1 61 0,0 0-61 16,0 0-9-16,0 0 9 0,0 0-8 0,-2-14 8 0,-7 2-19 15,-5-2 19-15,-5 2-18 0,-3-1 18 0,-8 2-8 16,-3 1 8-16,-2 3-8 0,-5-3 8 0,1 3-12 16,-3 2 12-16,2 0-12 0,2-2 12 0,-1 2-33 15,-5 1 33-15,6 1-33 0,-4 1 33 0,2 2-51 16,-7-5 51-16,3 3-51 0,2-1 51 0,4 1-2 15,-1 2 2-15,8 2-1 0,-2-1 1 0,3 1-2 16,2 0 2-16,3 0-1 0,-1 1 1 0,5-3 0 0,-1 2 0 16,2-1 1-16,6 1-1 0,-3 0 0 0,-1 0 0 15,3 1 0-15,4-3 0 0,-1 2 2 0,-2-1-2 16,5-1 2-16,6 0-2 0,-6 0-3 0,4 2 3 0,5-2-3 16,-7 2 3-16,7-2 5 0,0 0-5 15,0 0 5-15,0 0-5 0,0 0 0 0,0 0 0 0,0 0 0 16,0 0 0-16,0 0 0 0,0 0 0 0,0 0 1 15,0 0-1-15,0 0 33 0,12 0-33 0,-3 0 34 16,-4 2-34-16,7 1-1 0,0-1 1 0,-3 1-1 16,2-1 1-16,4 3 0 0,-1 0 0 0,2 2 1 15,-4 0-1-15,2 5 13 0,0 3-13 0,-1-1 14 16,-1 2-14-16,0-1 9 0,-2 6-9 0,3 1 9 16,-5 4-9-16,1 5-4 0,-2 5 4 0,0-6-3 15,2-2 3-15,-2-1 68 0,2-3-68 0,-4 0 69 16,4 0-69-16,-1 0 19 0,3 2-19 0,-2-2 20 15,-2-1-20-15,1 1 26 0,-1 0-26 0,2 0 26 0,3 0-26 16,-3 1-1-16,0 1 1 0,1 0 0 16,1-2 0-16,-3-3 25 0,1-4-25 0,0-2 26 0,0-1-26 15,-1-2 6-15,-2 0-6 0,1-5 7 0,-2-2-7 0,4-2-3 16,-4 2 3-16,-5-5-3 0,10 0 3 0,-3 0 12 16,2 0-12-16,-9 0 12 0,10 2-12 0,-1-2 8 15,0-2-8-15,0 2 9 0,-4 0-9 0,4-3 4 16,-1 1-4-16,-1 1 4 0,2-1-4 0,0 0-5 15,3-1 5-15,-1-1-4 0,-4-1 4 0,7 0 23 16,3-4-23-16,-1 3 24 0,-2-3-24 0,7-3-11 16,5-2 11-16,-9 4-11 0,-4 1 11 0,13-1 0 0,5 2 0 15,-3-5 0-15,0 1 0 0,5 4 11 0,6 1-11 16,-13-2 11-16,-7 6-11 0,9-4-25 0,0 2 25 16,-7 0-24-16,-5 1 24 0,7 1 0 0,1-2 0 0,-10 1 0 15,-7 1 0-15,10 0 0 0,1 1 0 0,-8 0 0 16,-3-1 0-16,4 1 23 0,5 0-23 0,-16 2 24 15,0 0-24-15,0 0-4 0,0 0 4 0,0 0-4 16,0 0 4-16,0 0 0 0,0 0 0 0,0 0 1 16,3-13-1-16,-3 2-2 0,2-3 2 0,-2 2-1 15,0 0 1-15,0-1 2 0,-2-1-2 0,-1 2 2 16,-3 2-2-16,6 10 0 0,0 0 0 16,-3-26 1-16,-6-12-1 0,9 38 0 0,0 0 0 0,-5-41 1 15,1-5-1-15,4 46 0 0,0 0 0 0,-5-43 1 16,2 0-1-16,3 43 2 0,0 0-2 0,0-40 2 15,-4 3-2-15,4 37 0 0,0 0 0 0,0-33 0 0,0 2 0 16,0 31 5-16,0 0-5 0,0-26 5 0,-3 4-5 16,3 22-11-16,0 0 11 0,-2-21-10 0,-2 6 10 15,4 15 0-15,0 0 0 0,-15-15 1 16,-8 3-1-16,23 12-36 0,0 0 36 0,-30-7-35 0,-6 5 35 0,36 2-20 16,0 0 20-16,-48 2-19 0,-9 3 19 15,-48 2-1549-15</inkml:trace>
</inkml:ink>
</file>

<file path=ppt/ink/ink14.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6:56:12.817"/>
    </inkml:context>
    <inkml:brush xml:id="br0">
      <inkml:brushProperty name="width" value="0.05292" units="cm"/>
      <inkml:brushProperty name="height" value="0.05292" units="cm"/>
      <inkml:brushProperty name="color" value="#FF0000"/>
    </inkml:brush>
  </inkml:definitions>
  <inkml:trace contextRef="#ctx0" brushRef="#br0">3225 4181 1423 0,'0'0'0'0,"0"0"0"0,-14-9 0 0,7 4 334 0,2 2-334 0,-4-1 335 16,2 4-335-16,2-3 260 0,0-2-260 0,5 5 260 15,-12-4-260-15,3 1 152 0,4 3-152 0,-2 0 152 16,-2 0-152-16,0 3 70 0,0-3-70 0,4 4 70 16,-2 1-70-16,2 2 44 0,0 1-44 0,1-1 45 15,-5 5-45-15,6-3 35 0,-2 3-35 0,1 0 35 16,-1 3-35-16,2 0 43 0,3-1-43 0,-4 5 44 15,4-3-44-15,0 1-1 0,4 2 1 0,-1-4-1 16,2-3 1-16,0 3 8 0,8 3-8 0,-6-10 8 16,1 3-8-16,10-3 61 0,-1 1-61 0,-3-2 62 15,-1-4-62-15,1 6-1 0,7-6 1 0,-9-1 0 16,0 1 0-16,5 1 16 0,-3-1-16 0,2 2 17 16,-5-1-17-16,4-1-8 0,3 0 8 0,-4 3-7 0,3-6 7 15,4 0 15-15,0-6-15 0,0 3 15 0,5 0-15 16,9-9 25-16,4-9-25 0,4-3 26 0,8-7-26 15,2-3 0-15,2-4 0 0,22-5 1 0,14-5-1 0,7 0 10 16,7 2-10-16,-2-2 10 0,0-4-10 0,4-8-4 16,6-7 4-16,-6 7-4 0,-2 5 4 0,5 7-9 15,-2 9 9-15,-8 3-9 0,-11 5 9 16,-11-2-9-16,-13-3 9 0,-9 5-9 0,-18-1 9 0,-3 6 23 16,-9 5-23-16,-10 9 24 0,-11 4-24 15,-5-1-1-15,0-1 1 0,-8 6-1 0,-6 3 1 0,-7 2 19 0,0 6-19 16,-2-3 20-16,-1 4-20 0,1-1-15 0,-3-2 15 15,5 2-14-15,-4 2 14 0,6 3-118 0,-2 6 118 16,0-4-118-16,0 5 118 0,4-3-255 0,-1 4 255 0,1-1-255 16,1-2 255-16,-16 18-1994 0</inkml:trace>
  <inkml:trace contextRef="#ctx0" brushRef="#br0" timeOffset="949.6">5317 4533 852 0,'0'0'0'0,"0"-7"0"16,1-5 0-16,-1 0 340 0,-1 0-340 0,-3-4 341 16,-1-1-341-16,-4-5 239 0,0 1-239 0,1-3 239 15,-8 0-239-15,2 0 221 0,-4 0-221 0,-3 5 221 16,-3 0-221-16,-2 2 148 0,0-5-148 0,-9 8 149 0,-4 2-149 16,-8 5 90-16,-5-1-90 0,-8 4 91 15,-1 4-91-15,-4 0 64 0,-3 7-64 0,-19 2 64 0,-20 6-64 16,8 6 59-16,1-6-59 0,2 14 59 0,-2 6-59 0,-2 4 1 15,3 9-1-15,9-8 1 0,3-4-1 16,2 0 71-16,1-2-71 0,14-1 72 0,7-4-72 0,10 9 48 16,8 1-48-16,13 2 48 0,13 6-48 0,4-6-5 15,13-2 5-15,0-11-5 0,6-13 5 0,9 6 17 16,3 3-17-16,8 0 17 0,0 1-17 0,21 5 0 16,9 1 0-16,18 8 0 0,15 2 0 0,-7 2 14 15,3 2-14-15,1-8 15 0,5 0-15 0,-9-13 1 16,-3-7-1-16,-2-4 2 0,-1-4-2 0,7-6 34 0,7-1-34 15,-13-4 35-15,-3-4-35 0,3-10 1 0,-1-1-1 16,-2-10 2-16,-4-4-2 0,3-2 6 0,4 2-6 16,-12 0 7-16,-1 2-7 0,-4-2 15 15,1-1-15-15,-9 4 15 0,2 1-15 0,-10 9-2 0,-14 3 2 0,1-4-1 16,-6 2 1-16,-3-2 3 0,-4-1-3 0,-6-8 4 16,-8-8-4-16,1 0 0 0,-9-2 0 0,-1 6 0 15,-7-4 0-15,-6 3-1 0,-3 2 1 0,-5-3 0 16,-9 5 0-16,35 29-13 0,0 0 13 0,-70-55-12 15,-24-17 12-15,94 72-10 0,0 0 10 0,-112-64-9 16,-21 4 9-16,133 60 1 0,0 0-1 0,-138-38 1 16,-8 18-1-16,146 20-45 0,0 0 45 0,-145-5-45 15,-7 13 45-15,152-8 29 0,0 0-29 0,-138 24 29 16,10 16-29-16,128-40-5 0,0 0 5 0,-112 36-5 16,13 0 5-16,99-36-161 0,0 0 161 0,-74 31-160 15,22-7 160-15,52-24-447 0,0 0 447 0,-30 15-446 0,21-6 446 16,-26 15-1549-16</inkml:trace>
  <inkml:trace contextRef="#ctx0" brushRef="#br0" timeOffset="4281.64">2970 5823 1636 0,'0'0'0'0,"0"0"0"16,0 0 0-16,0 0 335 0,0 0-335 0,0 0 335 16,0 0-335-16,0 0 225 0,0 0-225 0,0 0 226 0,0 0-226 15,0 0 169-15,0 0-169 0,0 0 169 0,0 16-169 16,0-16 50-16,0 0-50 0,-3 15 50 0,3 6-50 16,0-21 91-16,0 0-91 0,-4 24 92 0,-1 8-92 15,5-32 67-15,0 0-67 0,-7 31 67 0,2 0-67 0,5-31 13 16,0 0-13-16,0 27 14 0,0-1-14 0,0-26 36 15,0 0-36-15,5 19 36 0,7-12-36 0,-12-7 4 16,0 0-4-16,26-3 5 0,13-13-5 0,-39 16 39 16,0 0-39-16,56-24 40 0,12-12-40 0,-68 36-13 15,0 0 13-15,112-55-12 0,31-14 12 0,-143 69 5 16,0 0-5-16,154-78 5 0,13-13-5 0,-167 91 1 0,0 0-1 16,161-76 1-16,2 4-1 0,-163 72 0 15,0 0 0-15,134-55 1 0,-22 12-1 0,-112 43-2 0,0 0 2 16,86-31-1-16,-31 11 1 0,-55 20 0 0,0 0 0 0,35-12 1 15,-22 8-1-15,-13 4 0 0,0 0 0 0,0 0 0 16,-27 7 0-16,27-7 2 0,0 0-2 0,-21 9 3 16,1-2-3-16,20-7-81 0,0 0 81 15,-20 8-81-15,-4 4 81 0,24-12-320 0,0 0 320 0,-21 12-320 16,-2 0 320-16,-21 16-2026 0</inkml:trace>
  <inkml:trace contextRef="#ctx0" brushRef="#br0" timeOffset="25213.86">1382 6474 348 0,'0'0'0'0,"0"0"281"0,-16 8-281 16,16-8 281-16,-8 7-281 0,8-7 151 0,0 9-151 15,0-9 152-15,8 6-152 0,1-4 141 0,0-2-141 16,3 4 141-16,-3 1-141 0,5 2 130 0,5-1-130 16,-5 0 130-16,-5 0-130 0,12-4 85 0,5 2-85 0,-12-1 85 15,-2-3-85-15,5 0 84 0,8 0-84 0,15 0 85 16,7 0-85-16,9 0 47 0,4 0-47 0,-17 0 48 15,-4 0-48-15,4 0 55 0,8 4-55 0,1-4 56 16,8 0-56-16,1 3 43 0,2 2-43 16,-18-5 44-16,-6 0-44 0,8 4 18 0,4-4-18 0,-16 0 19 15,-11 1-19-15,13 1 22 0,5 3-22 0,10-5 22 16,13 0-22-16,-6 4 33 0,1 1-33 0,-17-2 33 16,-8-3-33-16,7 0 5 0,-3 0-5 0,-13 0 5 15,-9 0-5-15,15 0 18 0,6 0-18 0,1 0 18 16,2-5-18-16,0 3 1 0,1 1-1 0,-11 1 1 0,-5 0-1 15,4-4 1-15,-6 1-1 0,-4 1 1 0,-5 2-1 16,3 0 7-16,-1 0-7 0,-5 2 8 0,1-4-8 16,1 0 7-16,-2 1-7 0,2-3 8 0,-5 1-8 15,-1 1 3-15,-4 2-3 0,-4 0 4 0,9-3-4 0,-9 3 0 16,0 0 0-16,0 0 1 0,0-7-1 0,0 7 1 16,0-9-1-16,0 9 2 0,-6-9-2 0,6 9-1 15,-7-6 1-15,7 6 0 0,-8-6 0 0,-1 5 3 16,4-1-3-16,-4 2 4 0,0-3-4 0,0 3-11 15,-3 0 11-15,0 0-10 0,0-4 10 0,1 4 0 16,-1-2 0-16,0 1 1 0,-2-1-1 0,2-1-5 0,-2-1 5 16,5 2-4-16,0-1 4 0,0 3 1 0,-3-3-1 15,3-1 1-15,2-1-1 0,7 5-3 0,-10-7 3 16,6-1-3-16,-1 1 3 0,2 2 11 0,-1-2-11 0,-1 2 11 16,-4-4-11-16,2 2-13 0,-1-2 13 0,2 3-13 15,-2-3 13-15,2 0 8 0,-1 3-8 0,2-1 8 16,-4 2-8-16,1-4-25 0,-5 6 25 0,5-4-24 15,-5 2 24-15,5-2 4 0,-1 2-4 0,4 1 5 16,-2-3-5-16,7 7 0 0,-11-8 0 0,11 8 0 16,-8-9 0-16,8 9 5 0,-9-5-5 0,9 5 5 15,0 0-5-15,0 0-4 0,0 0 4 0,0 0-4 16,0 0 4-16,0 0-1 0,0 0 1 0,0 0-1 16,0 0 1-16,0 0 1 0,0 0-1 0,0 0 2 15,9 2-2-15,-9-2 0 0,0 0 0 0,8 3 0 16,-2-3 0-16,-6 0 41 0,0 0-41 0,29 12 41 15,10 4-41-15,-39-16 0 0,0 0 0 0,35 12 0 0,3 0 0 16,-38-12 17-16,0 0-17 0,44 18 17 0,6 3-17 16,-50-21-1-16,0 0 1 0,39 21-1 0,-3 1 1 15,-36-22-4-15,0 0 4 0,34 21-3 0,-8-1 3 0,-26-20 0 16,0 0 0-16,21 31 0 0,-9 9 0 0,-12-40 69 16,0 0-69-16,-9 36 69 0,-15 3-69 0,24-39 22 15,0 0-22-15,-47 39 22 0,-21 1-22 0,68-40 40 16,0 0-40-16,-84 57 40 0,-18 6-40 0,102-63-426 15,0 0 426-15,-75 72-425 0,7 11 425 0,-73 68-1402 16</inkml:trace>
  <inkml:trace contextRef="#ctx0" brushRef="#br0" timeOffset="25965.17">22711 3894 2353 0,'0'0'0'0,"0"0"0"0,0 0 0 16,0 0 249-16,0 0-249 0,0 0 249 0,23 43-249 15,5-10 164-15,5 11-164 0,-10-6 164 0,-8-2-164 0,36 3 138 16,19 1-138-16,10 17 138 0,16 10-138 0,11 5-38 16,12 7 38-16,-16-23-38 0,-7-13 38 0,2 2 19 15,-4-6-19-15,2-3 20 0,-1-5-20 0,-95-31-177 16,0 0 177-16,99 31-176 0,1-4 176 0,-100-27-319 15,0 0 319-15,92 12-319 0,-6-15 319 0,92 8-1681 16</inkml:trace>
  <inkml:trace contextRef="#ctx0" brushRef="#br0" timeOffset="26194.84">24006 3898 2207 0,'0'0'0'0,"-18"8"0"16,-13 8 0-16,31-16 273 0,0 0-273 0,-39 32 273 16,-8 8-273-16,47-40 184 0,0 0-184 0,-56 51 184 15,-12 6-184-15,68-57 59 0,0 0-59 0,-94 94 59 16,-21 28-59-16,115-122 16 0,0 0-16 0,-121 113 17 16,-12 9-17-16,133-122-114 0,0 0 114 0,-134 127-114 15,-8 9 114-15,142-136-440 0,0 0 440 0,-141 125-440 16,-4 0 440-16,-140 128-1453 0</inkml:trace>
  <inkml:trace contextRef="#ctx0" brushRef="#br0" timeOffset="26580.84">30376 9391 2353 0,'0'0'0'0,"0"0"0"15,9 40 0-15,-9-40 260 0,0 0-260 0,15 34 261 16,6 14-261-16,7 9 177 0,2 10-177 0,7-7 177 16,5 3-177-16,20 21 114 0,17 14-114 0,0-10 114 15,3-1-114-15,-82-87-19 0,0 0 19 0,112 98-18 16,20 5 18-16,-20-16-205 0,-7-6 205 0,-16-7-204 15,-12-11 204-15,89 73-2147 0</inkml:trace>
  <inkml:trace contextRef="#ctx0" brushRef="#br0" timeOffset="26797.57">31069 10210 2308 0,'0'0'0'0,"-45"26"0"0,-30 13 0 0,-4 2 239 16,-10 6-239-16,5-3 239 0,2 1-239 0,0 8 176 15,0 7-176-15,0-12 176 0,0-8-176 0,1 1-107 16,1-2 107-16,0-4-107 0,1-8 107 0,-82 33-2107 16</inkml:trace>
  <inkml:trace contextRef="#ctx0" brushRef="#br0" timeOffset="27183.34">21570 10146 2454 0,'0'0'0'0,"16"23"0"0,10 11 0 0,9 0 299 16,7 6-299-16,12 13 299 0,13 9-299 0,-4 13 151 15,3 11-151-15,4-14 152 0,7-5-152 0,0-3 107 0,5-4-107 16,-4 0 108-16,1 0-108 0,7 2-181 0,4-2 181 16,-9-9-181-16,-6-5 181 0,82 52-2301 15</inkml:trace>
  <inkml:trace contextRef="#ctx0" brushRef="#br0" timeOffset="27362.93">22494 10706 2353 0,'0'0'0'0,"-34"25"0"15,-24 12 0-15,2 7 266 0,-9 6-266 0,2 15 266 16,-5 12-266-16,4-5 217 0,-6 1-217 0,5-1 218 15,0 0-218-15,1 7 61 0,1 3-61 0,0-10 62 16,5-5-62-16,8 0-530 0,6-2 530 0,2 6-530 16,2-1 530-16,-42 71-1595 0</inkml:trace>
  <inkml:trace contextRef="#ctx0" brushRef="#br0" timeOffset="31311.63">22697 10538 460 0,'0'0'0'0,"9"-11"0"0,1-2 0 0,3 1 136 0,2-4-136 0,-6 7 136 16,0 1-136-16,-2-2 182 0,2 1-182 0,-2-3 182 15,0 2-182-15,1-2 140 0,1 0-140 0,-4 1 140 16,-1 5-140-16,1-6 89 0,-2 1-89 0,-1 3 89 16,0 2-89-16,0-4 92 0,-1 2-92 0,1 1 93 15,-2 2-93-15,2-2 93 0,-2 2-93 0,0 5 93 16,2-12-93-16,-2 12 37 0,1-9-37 0,-1 9 38 16,0 0-38-16,0 0 39 0,0 0-39 0,0 0 39 15,0 0-39-15,0 0 8 0,0 0-8 0,0 0 9 16,0 0-9-16,0 0 36 0,0 0-36 0,-7 2 36 15,-3 1-36-15,-4 4 18 0,-10 2-18 0,-4 6 18 16,-6 4-18-16,1 2 41 0,-7 3-41 0,-2 0 41 0,-3 0-41 16,-3 3 0-16,0 1 0 0,-5 4 1 15,-1 6-1-15,-14 6 18 0,-9 1-18 0,2-2 19 0,3-7-19 16,6 0 8-16,3-3-8 0,4-2 9 0,1-1-9 16,11-5-45-16,10-1 45 0,-1 3-44 0,3-3 44 0,3 5-296 15,2 0 296-15,9 4-295 0,1-4 295 16,-22 33-1112-16</inkml:trace>
  <inkml:trace contextRef="#ctx0" brushRef="#br0" timeOffset="32110.55">31847 9585 1703 0,'0'0'0'0,"0"0"0"15,0 0 0-15,0 0 163 0,0 0-163 0,0 0 163 16,0 0-163-16,0 0 158 0,2 24-158 0,-1-8 159 16,-1 4-159-16,2 4 94 0,-2 7-94 0,2 0 94 0,-2 3-94 15,0 1 90-15,0-5-90 0,-5 7 90 0,-2-5-90 16,-6 6 46-16,-2 0-46 0,-8 5 47 0,-5 3-47 16,-9 4 1-16,-8 1-1 0,-16 7 2 0,-14 3-2 15,-2-7-4-15,-5-2 4 0,-2-2-3 0,-5 0 3 16,3 3-5-16,1 5 5 0,4-6-4 0,4-6 4 0,-7-1-135 15,-1-9 135-15,4 0-135 0,6 0 135 0,-80 37-1800 16</inkml:trace>
  <inkml:trace contextRef="#ctx0" brushRef="#br0" timeOffset="33043.89">30425 9879 1681 0,'0'0'0'0,"0"0"0"0,31 24 0 0,-31-24 199 15,0 0-199-15,26 15 200 0,6 9-200 0,3-7 120 16,5 6-120-16,0 1 121 0,4 0-121 0,1 6 89 16,1 6-89-16,1 1 89 0,2-1-89 0,-49-36 53 0,0 0-53 15,91 54 53-15,27 13-53 0,-118-67 86 16,0 0-86-16,126 85 87 0,16 7-87 0,-142-92 5 15,0 0-5-15,141 91 5 0,4-2-5 0,-145-89 0 0,0 0 0 16,147 88 0-16,3-4 0 0,-31-8 0 0,-21-8 0 16,-19-9 0-16,-22-11 0 0,-57-48 0 0,0 0 0 0,70 51 1 15,0-5-1-15,-70-46-5 0,0 0 5 0,68 47-5 16,-3-3 5-16,-15-9-252 0,-13-8 252 0,-11-3-251 16,-10-5 251-16,26 24-1585 0</inkml:trace>
  <inkml:trace contextRef="#ctx0" brushRef="#br0" timeOffset="38380.74">19668 1450 1614 0,'0'0'0'0,"0"0"209"15,-34-17-209-15,24 10 209 0,1 7-209 0,-3-3 181 16,3 3-181-16,2 3 181 0,4 1-181 0,-2 4 141 16,-1-1-141-16,6-7 142 0,-3 12-142 0,1-7 7 15,-3 6-7-15,-4 13 7 0,-1 12-7 0,1 12 36 16,-2 8-36-16,3-1 37 0,-3-3-37 0,-3 11 17 0,-2 1-17 16,-6 18 17-16,-4 14-17 0,3 14 4 15,2 10-4-15,3-8 5 0,4-6-5 0,-1 9 15 0,1 0-15 16,1 5 15-16,5 2-15 0,1-2 0 0,3 2 0 15,2 2 0-15,2 6 0 0,0 6 32 0,0-3-32 0,0 6 33 16,0-3-33-16,0 19 25 0,-3 4-25 0,3-4 26 16,3-1-26-16,-6 9 4 0,-6 7-4 0,4-4 5 15,5-2-5-15,-5 11 1 0,1 3-1 0,-1 4 2 16,2 2-2-16,4 1 1 0,6 2-1 0,-3-15 2 16,3-6-2-16,0 13 7 0,1 3-7 0,1-2 8 15,3 0-8-15,-1 7 7 0,-2 5-7 0,6-10 8 16,3-3-8-16,-4 3 15 0,2-4-15 0,-6-3 15 15,-1-8-15-15,-2 8 1 0,0 7-1 0,1-11 1 0,3-1-1 16,-6 0 1-16,-3 2-1 0,5-16 1 16,2-2-1-16,-1 8 0 0,-1 1 0 0,2-7 1 0,-4-3-1 15,2-8 6-15,2-6-6 0,0-1 7 0,1-4-7 16,1-4 44-16,-1-3-44 0,1-3 44 0,-2-9-44 16,-2-7 0-16,-2-4 0 0,3 1 1 0,3 0-1 0,-2-11 68 15,-1-3-68-15,-1 0 69 0,0-5-69 0,0-4 31 16,2-5-31-16,-2-4 31 0,0-10-31 0,0 2-8 15,2 2 8-15,-4-5-7 0,2-4 7 16,0-8 22-16,-2-7-22 0,1-10 22 0,-3-9-22 16,2 0-11-16,-3-2 11 0,5-1-11 0,2-4 11 0,-4 2 45 15,0-1-45-15,-1-9 45 0,-1-2-45 0,-1 2-35 0,-4-6 35 16,2-3-34-16,2 9 34 0,-2-9 41 0,0 0-41 16,0 0 41-16,0 0-41 0,0 0 18 0,0 0-18 15,0 0 18-15,0 0-18 0,0 0-1 0,0 0 1 16,0 0 0-16,0-12 0 0,0 1 7 0,0-3-7 0,0 2 8 15,-2 2-8-15,2-2-2 0,-5-2 2 0,3 1-1 16,2-3 1-16,2-4 7 0,0-4-7 0,1 5 7 16,1 2-7-16,3-4-4 0,0-6 4 0,8-4-3 15,8-5 3-15,-4 3 17 0,4 2-17 0,3 2 17 16,4 1-17-16,5 3-8 0,3-1 8 0,6 2-8 16,5 0 8-16,5 0 4 0,6 5-4 0,20-10 5 15,16-2-5-15,0-5-5 0,7-4 5 0,2 3-4 16,3 1 4-16,8 0 9 0,8-2-9 0,5 5 9 15,9 2-9-15,2 0-8 0,3 4 8 0,2 0-7 16,9-3 7-16,14 1 3 0,10 0-3 0,5-4 4 16,6-3-4-16,5-3-2 0,7-2 2 0,-4 8-1 0,-1 4 1 15,13 0 0-15,8 3 0 0,-2 0 1 0,3 2-1 16,-3 2 14-16,4 0-14 0,4 4 15 0,3 5-15 16,3-1-4-16,1-1 4 0,-8 3-4 0,-7 1 4 0,3-2-3 15,3 0 3-15,-8 0-2 0,-5 2 2 0,7 3-6 16,1-2 6-16,-3-11-6 0,0-12 6 0,-13 23-4 15,-13 8 4-15,13 2-3 0,8 6 3 0,-3-5-2 16,-1 1 2-16,-6-2-2 0,-8-3 2 0,4 3 0 16,-2-6 0-16,-10 6 0 0,-9 2 0 15,9-4-34-15,3-1 34 0,-5 5-33 0,-2 5 33 0,-9-7 22 16,-6 0-22-16,-13 1 23 0,-8 1-23 0,1 0-21 16,-2-1 21-16,-9 5-21 0,-10-3 21 0,-2-6 17 0,-3-4-17 15,-12 8 17-15,-9 6-17 0,6 0-34 0,1 2 34 16,-21 1-33-16,-12-5 33 0,5 2 22 0,-2-4-22 15,-12 6 22-15,-6 0-22 0,-5-1-31 0,-4-1 31 0,-10 2-31 16,-8-3 31-16,-7 1-119 0,-8 2 119 0,-3 0-119 16,-5-4 119-16,-1 2-308 0,-3-2 308 0,-4 2-307 15,-6 1 307-15,-3 8-1775 0</inkml:trace>
  <inkml:trace contextRef="#ctx0" brushRef="#br0" timeOffset="39310.74">19477 1097 807 0,'0'0'0'0,"-7"-16"134"16,-5-13-134-16,1 14 134 0,3 3-134 0,-6 0 126 15,2 0-126-15,-1 5 126 0,1 3-126 0,-2 3 58 16,-3 1-58-16,1 1 58 0,-2 6-58 0,-3 2 150 16,-5 6-150-16,-3 1 150 0,-3 4-150 0,-6 8 141 0,-3 4-141 15,-4 8 141-15,-6 3-141 0,-10 24 115 0,-9 8-115 16,7-8 116-16,8-10-116 0,2 1 124 0,6-8-124 15,12-16 125-15,11-13-125 0,-3 15 5 0,1 7-5 0,14-28 6 16,10-18-6-16,-5 11 54 0,2 3-54 0,0 21 54 16,-4 13-54-16,9-11 38 0,2-1-38 0,8-11 38 15,8-10-38-15,8-7 21 0,2-5-21 0,5-5 21 16,2-7-21-16,2-10 22 0,-1-11-22 0,6-3 22 16,0-7-22-16,5-5 8 0,6-3-8 0,11-4 9 15,10-5-9-15,-10-4 57 0,-8-8-57 0,0 10 57 16,-5 6-57-16,3 4 24 0,0 4-24 0,-7 9 25 15,1 8-25-15,-10 7 12 0,-8 7-12 0,1 4 12 16,1 7-12-16,1 2 30 0,-3 4-30 0,1 7 30 16,0 2-30-16,3 6 0 0,-1 6 0 0,2 3 0 15,-6 3 0-15,3 20-6 0,-2 13 6 0,8 8-6 16,6 11 6-16,-1 0-9 0,3 0 9 0,3 2-9 0,1 6 9 16,6-1-26-16,7 2 26 0,-2-13-25 0,6-11 25 15,62 78-2161-15</inkml:trace>
  <inkml:trace contextRef="#ctx0" brushRef="#br0" timeOffset="40142.78">33037 11231 1715 0,'0'0'0'0,"0"0"270"0,0 0-270 0,17-10 270 16,11-6-270-16,-28 16 188 0,0 0-188 0,28-10 188 16,2 0-188-16,-30 10 138 0,0 0-138 0,30-7 139 15,-1 5-139-15,-29 2 54 0,0 0-54 0,30 2 54 16,1 5-54-16,-31-7 26 0,0 0-26 0,37 12 26 15,3 5-26-15,-40-17 0 0,0 0 0 0,49 22 0 16,7 0 0-16,-56-22 21 0,0 0-21 0,54 26 21 16,2 2-21-16,-56-28 0 0,0 0 0 0,47 27 0 15,-6 0 0-15,-41-27 2 0,0 0-2 0,29 31 3 16,-8 7-3-16,-21-38 48 0,0 0-48 0,12 43 48 16,-10 3-48-16,-2-46 6 0,0 0-6 0,-7 69 7 0,-10 12-7 15,17-81 88-15,0 0-88 0,-18 98 89 16,-4 8-89-16,22-106-13 0,0 0 13 0,-27 108-12 0,-1 4 12 15,28-112-4-15,0 0 4 0,-42 109-3 0,-10 3 3 0,52-112-2 16,0 0 2-16,-73 96-2 0,-16-10 2 0,89-86-128 16,0 0 128-16,-121 77-128 0,-28-12 128 0,149-65-295 15,0 0 295-15,-174 71-294 0,-29-3 294 0,-174 71-1757 16</inkml:trace>
  <inkml:trace contextRef="#ctx0" brushRef="#br0" timeOffset="42583.55">2795 8051 1177 0,'0'0'0'0,"0"0"0"15,-1-5 0-15,1 5 185 0,-4-9-185 0,4 9 185 16,0 0-185-16,0 0 92 0,0 0-92 0,0 0 93 15,0 0-93-15,0 0 105 0,0 9-105 0,0-3 105 0,-3 3-105 16,3 3 44-16,0 0-44 0,-6 4 45 0,3-3-45 16,-6 4 48-16,0 4-48 0,1 3 48 0,-6-3-48 0,7 1 32 15,5 0-32-15,-5 4 32 0,4-2-32 0,1-3 44 16,-5-2-44-16,2 5 44 0,-1 0-44 0,6-6 45 16,0 0-45-16,0-3 46 0,0-3-46 0,6 0 69 15,-1-3-69-15,2-2 69 0,2-4-69 0,-1-1 0 16,5-2 0-16,-3 0 0 0,-1 0 0 0,12-4 21 15,5-1-21-15,7-7 21 0,6-7-21 0,1-1 32 16,7-11-32-16,4 3 33 0,4-1-33 0,10-2 4 0,0 2-4 16,20-9 5-16,15 0-5 0,3 1 18 0,2 2-18 15,-4 6 18-15,2 3-18 0,0-8-9 0,-1-4 9 16,-1 8-9-16,-5-5 9 0,-7 6 14 16,-1 2-14-16,-8 3 15 15,-5 3-15-15,-3 5-9 16,-2 1 9-16,-35 8-9 0,-23 4 9 15,12-2-247-15,-1-1 247 0,7 3-246 0,5-4 246 0,0 4-377 0,6 1 377 0,-11-1-376 0,-11 3 376 0,32-6-902 0</inkml:trace>
</inkml:ink>
</file>

<file path=ppt/ink/ink15.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6:57:16.811"/>
    </inkml:context>
    <inkml:brush xml:id="br0">
      <inkml:brushProperty name="width" value="0.05292" units="cm"/>
      <inkml:brushProperty name="height" value="0.05292" units="cm"/>
      <inkml:brushProperty name="color" value="#FF0000"/>
    </inkml:brush>
  </inkml:definitions>
  <inkml:trace contextRef="#ctx0" brushRef="#br0">21235 2056 1233 0,'0'0'0'0,"0"0"202"0,5-22-202 0,-3 13 202 16,0 1-202-16,-2 8 121 0,0-11-121 0,0 11 122 16,0 0-122-16,0 0 96 0,0 0-96 0,0 0 97 15,-7 0-97-15,7 0 56 0,-7 4-56 0,7-4 57 16,-14 3-57-16,7 1 77 0,-2 1-77 0,2 2 77 15,-2-4-77-15,-1 6 94 0,-3-1-94 0,8-1 95 16,0-7-95-16,5 0 44 0,-11 5-44 0,-3 23 44 16,-6 15-44-16,2 1 18 0,1 8-18 0,4-21 18 15,8-11-18-15,-2 4 31 0,5 0-31 0,-6 23 31 16,-1 9-31-16,0 11 1 0,2 9-1 0,4-20 1 0,-1-6-1 16,2 1 36-16,1 6-36 0,-3 38 36 0,-1 25-36 15,-4-17-14-15,-1-4 14 0,1-8-13 0,-1 0 13 16,-1 0-1-16,1 5 1 0,1-8 0 15,0-6 0-15,0 14-3 0,1 11 3 0,2-16-3 16,1-7 3-16,3 15 5 0,1 8-5 0,2-15 6 0,3-1-6 0,1 12 1 16,2 7-1-16,2-7 2 0,1-3-2 0,3 11 10 15,1 8-10-15,1-11 10 0,4-2-10 0,-3 9 9 16,-5 5-9-16,3-8 9 0,-4-6-9 0,2 16-10 16,-1 5 10-16,-1-14-9 0,-1-6 9 0,2 14 22 15,-3 6-22-15,3-13 22 0,-4-10-22 0,1 13-28 16,3 7 28-16,-1-11-28 0,3-10 28 0,-1 14 32 15,-3 5-32-15,1-14 33 0,9-5-33 0,-5 12-9 0,2 0 9 16,0-7-9-16,-2-7 9 0,1 12 5 0,1 9-5 16,-4-16 5-16,1-3-5 0,1 9-1 0,0 5 1 15,-2-13-1-15,0-6 1 0,-3 12 15 0,0 0-15 0,-1-5 16 16,1-11-16-16,-4 12 4 0,1 6-4 0,-1-11 5 16,0-3-5-16,0 2 8 0,-1-4-8 0,-1 2 8 15,2 1-8-15,-3-5 1 0,2 3-1 0,1-1 1 16,2 1-1-16,-5-4 22 0,1-7-22 0,-1 3 22 15,0 0-22-15,-1-3 12 0,3 0-12 0,-1-10 13 16,1-4-13-16,-1 10 27 0,1 9-27 0,1-15 27 16,-3-11-27-16,1 3 37 0,-3 1-37 0,2 0 38 15,2-2-38-15,-1 0 12 0,1-1-12 0,3-5 13 16,0-10-13-16,-6-6 7 0,-1-6-7 0,0 7 8 16,-1 4-8-16,1 0 9 0,-4-4-9 0,2-1 9 0,1-6-9 15,-1 3 3-15,-2-5-3 0,3 1 3 0,-3-2-3 16,-1 2 5-16,1-2-5 0,-3 0 6 0,2 0-6 15,0-2 37-15,1-1-37 0,1-6 38 0,-2-4-38 0,1-1-1 16,-1-3 1-16,1-4 0 0,3-4 0 16,-1 1 31-16,0-2-31 0,2 2 31 0,0-3-31 0,0 1-30 15,-3 2 30-15,3-4-30 0,-2-1 30 0,0 0 45 16,0 0-45-16,2-7 45 0,-8 9-45 0,8-9-13 16,-11 10 13-16,11-10-13 0,-5 9 13 0,5-9 11 15,-9 5-11-15,9-5 11 0,-5 3-11 0,5-3 12 16,-9 2-12-16,9-2 12 0,-8 2-12 0,8-2 1 0,-7 3-1 15,7-3 1-15,0 0-1 0,0 0 72 0,0 0-72 16,0 0 73-16,0 0-73 0,0 0-20 0,0 0 20 16,0 0-19-16,0 0 19 0,0 0 40 0,15-3-40 15,-2 1 40-15,4 0-40 0,9 0-6 0,0 1 6 0,8-1-5 16,2-1 5-16,-36 3-7 0,0 0 7 0,56-4-6 16,16 1 6-16,-72 3-1 0,0 0 1 0,105-5 0 15,31-2 0-15,-136 7 4 0,0 0-4 0,145-5 5 16,16-4-5-16,-161 9-15 0,0 0 15 0,176-2-15 15,15 1 15-15,-191 1 15 0,0 0-15 0,211-6 16 16,20 5-16-16,-231 1-10 0,0 0 10 0,253 0-9 16,23 1 9-16,-276-1-26 0,0 0 26 0,285 2-25 15,10 2 25-15,-295-4 6 0,0 0-6 0,299 3 7 16,5 2-7-16,-304-5-37 0,0 0 37 0,302 7-36 16,-5 2 36-16,-297-9 37 0,0 0-37 0,309 5 37 0,11 2-37 15,-320-7-35-15,0 0 35 0,313 5-34 0,0 0 34 16,-313-5 25-16,0 0-25 0,300 8 26 0,-10 1-26 15,-290-9-7-15,0 0 7 0,285 2-6 0,-7-1 6 0,-278-1-9 16,0 0 9-16,272 4-8 0,-4-2 8 0,-268-2 5 16,0 0-5-16,251 5 5 0,-10 0-5 0,-241-5-27 15,0 0 27-15,227 7-27 0,-12 0 27 0,-215-7-59 16,0 0 59-16,212 10-58 0,-6 4 58 0,-206-14-7 16,0 0 7-16,185 10-6 0,-12 0 6 0,-173-10-46 15,0 0 46-15,173 11-46 0,-7-3 46 16,-166-8 10-16,0 0-10 0,154 10 11 0,-9-1-11 0,-145-9-2 15,0 0 2-15,131 5-1 0,-12-1 1 0,-119-4 0 0,0 0 0 16,110 3 1-16,-13-3-1 0,-97 0-25 0,0 0 25 16,90-5-24-16,-12-2 24 0,-78 7 9 0,0 0-9 15,65-12 10-15,-13-2-10 0,-52 14 32 0,0 0-32 16,42-13 33-16,-12-6-33 0,-30 19-8 0,0 0 8 0,21-21-8 16,-12-1 8-16,-9 22-58 0,0 0 58 0,1-19-58 15,-8 0 58-15,7 19-17 0,0 0 17 0,-10-19-17 16,-8-1 17-16,18 20-10 0,0 0 10 0,-29-28-9 15,-10-5 9-15,39 33-6 0,0 0 6 0,-36-29-5 16,-1-2 5-16,37 31-7 0,0 0 7 0,-44-34-6 16,-5-5 6-16,49 39-1 0,0 0 1 0,-36-30 0 15,4 6 0-15,32 24 0 0,0 0 0 0,-33-24 1 16,1 4-1-16,32 20 0 0,0 0 0 0,-24-17 0 16,5 5 0-16,19 12 0 0,0 0 0 0,-16-9 0 0,6 2 0 15,10 7 0-15,0 0 0 0,-9-5 0 16,2 3 0-16,7 2 2 0,-9-1-2 0,9 1 3 0,-10 0-3 15,10 0 0-15,0 0 0 0,8 5 0 0,6 5 0 16,4 4 5-16,3 5-5 0,3-1 6 0,2 3-6 16,4 1 0-16,3 4 0 0,2-4 0 0,0 1 0 0,2-3-2 15,0 1 2-15,-2 0-1 0,-2-3 1 0,-33-18 0 16,0 0 0-16,31 28 0 0,1 6 0 0,-8-6-2 16,-5-4 2-16,-6 7-1 0,-6 5 1 0,-6 3 3 15,-6 6-3-15,-4-6 4 0,-6-1-4 0,-6 0 13 16,-6-1-13-16,-4-1 14 0,-4 1-14 0,-5-3 26 15,-9 0-26-15,-12 9 26 0,-11 3-26 0,6-1-86 0,-2 0 86 16,3-6-86-16,0-5 86 0,-64 39-2109 0,73-46 2109 16</inkml:trace>
  <inkml:trace contextRef="#ctx0" brushRef="#br0" timeOffset="999">20929 1838 1524 0,'0'0'0'0,"0"0"121"15,0 0-121-15,0 0 122 0,4-19-122 0,-4 19 79 16,0 0-79-16,0 0 79 0,-4-8-79 0,4 8 71 15,0 0-71-15,-9 5 72 0,-3 10-72 0,12-15 1 16,0 0-1-16,-28 28 2 0,-10 8-2 0,38-36 42 16,0 0-42-16,-46 39 43 0,-8 4-43 0,54-43 60 0,0 0-60 15,-68 72 61-15,-18 23-61 0,86-95 100 0,0 0-100 16,-71 75 100-16,1 1-100 0,70-76 15 0,0 0-15 16,-47 54 15-16,15-17-15 0,32-37 55 0,0 0-55 0,-21 24 55 15,14-12-55-15,7-12 10 0,0 0-10 0,4 8 10 16,10-4-10-16,-14-4 53 0,0 0-53 0,28-9 53 15,5-10-53-15,-33 19-4 0,0 0 4 0,40-44-3 16,4-15 3-16,-44 59 0 0,0 0 0 0,59-79 0 16,11-20 0-16,-70 99 1 0,0 0-1 0,68-88 1 15,2-3-1-15,-70 91-1 0,0 0 1 0,66-79-1 16,-3 11 1-16,-63 68-5 0,0 0 5 0,58-55-4 16,-2 19 4-16,-56 36 18 0,0 0-18 0,52-16 18 15,-4 20-18-15,-48-4-4 0,0 0 4 0,52 32-3 16,4 30 3-16,-56-62-2 0,0 0 2 0,56 65-2 15,0 11 2-15,-56-76-5 0,0 0 5 0,61 86-4 0,2 10 4 16,-63-96-190-16,0 0 190 0,70 94-189 0,5 6 189 16,73 94-1666-16</inkml:trace>
  <inkml:trace contextRef="#ctx0" brushRef="#br0" timeOffset="1466.01">23503 3668 1659 0,'0'0'0'0,"0"0"0"16,12 20 0-16,5-11 186 0,6 1-186 0,5 2 186 0,7 9-186 16,0-1 88-16,3 8-88 0,-3-1 88 0,-2 4-88 15,13 10 98-15,5 9-98 0,13 7 98 0,13 6-98 16,-4-8 1-16,3-2-1 0,-1-1 2 0,2-2-2 0,-1 1 22 16,3 6-22-16,-4-11 22 0,-3-1-22 0,-1-9 0 15,-1 0 0-15,-2-5 0 0,-3-7 0 0,-7 0-247 16,-6 0 247-16,-15-9-246 0,-11-6 246 0,33 13-1347 15</inkml:trace>
  <inkml:trace contextRef="#ctx0" brushRef="#br0" timeOffset="1697.2">24465 3692 1838 0,'0'0'0'0,"-35"24"0"15,-22 20 0-15,4 6 222 0,-4 10-222 0,-1 0 222 16,0 0-222-16,-1-1 121 0,-1-6-121 0,-1 2 122 16,0-4-122-16,5 13 43 0,-1 3-43 0,2-4 43 15,3-3-43-15,3-5-150 0,4-3 150 0,-4-1-149 16,-2-10 149-16,-47 54-1637 0</inkml:trace>
  <inkml:trace contextRef="#ctx0" brushRef="#br0" timeOffset="2200.48">30011 6628 1715 0,'0'0'0'0,"0"0"0"15,33 15 0-15,-33-15 231 0,0 0-231 0,21 18 231 16,2 2-231-16,-23-20 168 0,0 0-168 0,26 24 168 15,2 7-168-15,-28-31 103 0,0 0-103 0,36 36 103 16,8 11-103-16,-44-47-5 0,0 0 5 0,65 75-5 16,13 28 5-16,-78-103 0 0,0 0 0 0,91 101 1 15,9 4-1-15,-100-105 7 0,0 0-7 0,106 108 8 0,10-2-8 16,-116-106 13-16,0 0-13 0,119 91 14 0,3-6-14 16,-122-85-105-16,0 0 105 0,108 65-105 0,-8-10 105 0,-100-55-477 15,0 0 477-15,82 36-476 0,-14-17 476 0,82 36-1013 16</inkml:trace>
  <inkml:trace contextRef="#ctx0" brushRef="#br0" timeOffset="2417.26">31021 6908 1871 0,'0'0'0'0,"-20"13"0"16,-13 12 0-16,33-25 175 0,0 0-175 0,-47 39 176 16,-16 14-176-16,63-53 141 0,0 0-141 0,-86 74 141 15,-24 14-141-15,110-88 3 0,0 0-3 0,-110 96 3 16,-7 10-3-16,117-106-419 0,0 0 419 0,-113 94-419 16,-3-1 419-16,-111 101-1090 0</inkml:trace>
  <inkml:trace contextRef="#ctx0" brushRef="#br0" timeOffset="3015.29">23807 9839 1849 0,'0'0'0'0,"0"0"0"16,-2 21 0-16,2-21 229 0,-2 8-229 0,2-8 229 16,11 0-229-16,-1 2 134 0,4 1-134 0,11 6 135 15,4 3-135-15,4 3 130 0,6 3-130 0,5 0 131 0,1 6-131 16,7 6 38-16,4 4-38 0,19 11 39 16,16 13-39-16,-3-5 36 0,2 2-36 0,-4-3 36 0,-2-1-36 0,3-6 10 15,1 1-10-15,-6 7 10 0,-5 9-10 16,0-7-2-16,-1 2 2 0,-6-13-2 0,-5-3 2 0,-4-3-132 15,-3-4 132-15,-8-4-132 0,-6-5 132 0,-11-6-164 16,-8-5 164-16,-3 7-163 0,-2-3 163 0,4 0-368 16,4-3 368-16,-14-6-367 0,-10-2 367 0,13 10-1106 15</inkml:trace>
  <inkml:trace contextRef="#ctx0" brushRef="#br0" timeOffset="3296.21">24909 9892 2118 0,'0'0'0'0,"-14"14"0"0,-10 10 0 0,-1 2 218 0,-6 8-218 0,-1 6 219 16,4 6-219-16,-5 4 140 0,-5 5-140 0,-11 12 140 16,-11 8-140-16,-3 1 82 0,-6 2-82 0,4 3 83 0,0 3-83 15,1-1-32-15,2-1 32 0,1-3-32 16,0 0 32-16,-2 2-325 0,2-6 325 0,2-8-325 0,5-3 325 16,-57 69-1574-16</inkml:trace>
  <inkml:trace contextRef="#ctx0" brushRef="#br0" timeOffset="13064.05">24657 10654 1491 0,'0'0'0'16,"0"0"0"-16,7 0 0 0,-7 0 369 15,0 0-369-15,0 0 370 0,0 0-370 0,0 0 254 0,9 4-254 0,-9-4 254 16,11 0-254-16,-11 0 138 0,0 0-138 0,0 0 138 16,0 0-138-16,0 0 105 0,0 0-105 0,0 0 105 15,0 0-105-15,0 0 49 0,0 0-49 0,0 0 50 16,-13 12-50-16,1-2-4 0,-4 2 4 0,6-5-4 16,0 1 4-16,-3 1 39 0,1-2-39 0,0 1 40 15,0 5-40-15,-8 0-14 0,3 1 14 0,6 1-13 16,-1 3 13-16,3-1 36 0,2-2-36 0,6-1 36 15,1-2-36-15,0-2 6 0,0 1-6 0,7 1 6 16,7-6-6-16,-4 3-6 0,4 0 6 0,2-6-6 0,1 0 6 16,3-1 34-16,1-2-34 0,1 0 35 0,1-2-35 15,-2-1-24-15,0 0 24 0,-2-4-23 16,4 2 23-16,-4-4 32 0,-1 0-32 0,-1 3 33 0,0-3-33 16,-3-1-1-16,-1 1 1 0,1-3 0 0,0 0 0 0,-2 0 2 15,-3-3-2-15,-4 6 2 0,-3 6-2 0,-2-4 22 16,-2-2-22-16,2 9 22 0,-4-8-22 0,4 8-2 15,-14-12 2-15,14 12-2 0,0 0 2 0,0 0 1 16,0 0-1-16,-8-4 1 0,-13-3-1 0,-2 2-4 16,-7-2 4-16,13 2-4 0,5 2 4 0,-6-1-1 0,-1 2 1 15,8 1-1-15,6 1 1 0,-2 0 0 0,-2 0 0 16,4 1 0-16,-4 3 0 0,2 1-189 0,0 0 189 16,7-5-188-16,-8 11 188 0,8-11-415 0,-2 8 415 15,4 1-415-15,3-2 415 0,0 10-1602 0</inkml:trace>
  <inkml:trace contextRef="#ctx0" brushRef="#br0" timeOffset="14528.03">23971 3426 1547 0,'0'0'0'15,"0"0"0"-15,0 0 0 0,0 0 336 0,0 0-336 16,0 0 336-16,0 0-336 0,0 0 250 0,0 0-250 0,0 0 250 15,0 0-250-15,0 0 156 0,0 0-156 0,0 0 157 16,0 0-157-16,0 0 79 0,0 0-79 0,0 0 80 16,0 0-80-16,0 0 27 0,0 0-27 0,-2 24 27 15,0 15-27-15,-3-6-7 0,-2 1 7 0,2-10-7 16,1 0 7-16,-1-3 74 0,-2-2-74 0,2-7 74 16,1-7-74-16,3 3-48 0,-6 3 48 0,3-6-47 15,2-2 47-15,2-3 58 0,-3 12-58 0,3-12 59 16,-2 9-59-16,2-9 1 0,0 0-1 0,0 0 1 15,7-5-1-15,-7 5-1 0,11-16 1 0,-10 8 0 16,3-8 0-16,-1-3 12 0,-1-1-12 0,5-8 13 16,-3-1-13-16,3-2-2 0,1-1 2 0,1 1-1 15,2 3 1-15,-3-3 23 0,-2 2-23 0,4 5 24 16,1 5-24-16,-3 2 0 0,-3 2 0 0,1 6 0 0,-3 2 0 16,-3 7 34-16,0 0-34 0,0 0 34 0,0 0-34 15,0 0-31-15,0 12 31 0,0-12-31 0,0 12 31 0,-3-5 34 16,-3 2-34-16,1 6 35 0,-2 2-35 0,-1 11-40 15,-3 6 40-15,6-17-39 0,1-10 39 0,1 5 43 16,-2 0-43-16,-2 16 44 0,0 9-44 0,-2-2-72 16,0-6 72-16,4-3-71 0,3-9 71 0,4-2-556 15,1-3 556-15,8 0-555 0,6-3 555 0,11 13-1527 16</inkml:trace>
  <inkml:trace contextRef="#ctx0" brushRef="#br0" timeOffset="15746.19">30830 6427 1390 0,'0'0'0'0,"0"0"0"0,0 0 0 0,0 0 297 0,0 0-297 15,0 0 297-15,-9 2-297 0,9-2 161 0,0 0-161 16,-7 0 161-16,-1 0-161 0,8 0 160 0,0 0-160 15,-11 0 161-15,-1-2-161 0,12 2 106 0,0 0-106 16,-14-1 107-16,0 1-107 0,14 0 86 0,0 0-86 16,-7-4 86-16,4 1-86 0,3 3 84 0,0 0-84 0,7-6 85 15,8 3-85-15,-15 3 47 0,0 0-47 16,21-3 48-16,9-4-48 0,-30 7 0 0,0 0 0 0,31-2 0 16,3 4 0-16,-34-2 48 0,0 0-48 0,31 3 49 15,-1 4-49-15,-30-7 6 0,0 0-6 0,22 9 7 16,-2 3-7-16,-20-12-12 0,0 0 12 0,12 15-12 15,-7 1 12-15,-5-16-15 0,0 0 15 0,2 15-14 16,-7-1 14-16,5-14 30 0,0 0-30 0,-7 13 30 16,-4 1-30-16,11-14-33 0,0 0 33 0,-17 19-33 15,-8 0 33-15,25-19 2 0,0 0-2 0,-21 21 2 16,0-4-2-16,21-17 46 0,0 0-46 0,-17 19 46 16,1-4-46-16,16-15-1 0,0 0 1 0,-10 17 0 0,1-1 0 15,9-16-39-15,0 0 39 0,3 12-39 0,8-2 39 16,-11-10 60-16,0 0-60 0,19 9 60 15,7-9-60-15,-26 0-37 0,0 0 37 0,28 5-36 0,2-2 36 0,-30-3 42 16,0 0-42-16,33 4 42 0,4-3-42 0,-37-1 0 16,0 0 0-16,43 2 0 0,8-2 0 0,-51 0-10 15,0 0 10-15,56 2-10 0,7 1 10 0,-63-3 9 16,0 0-9-16,58 0 10 0,-2-3-10 0,-56 3 0 16,0 0 0-16,47-2 0 0,-9 0 0 0,-38 2 22 15,0 0-22-15,28-1 23 0,-12 1-23 0,-16 0-16 0,0 0 16 16,9 0-15-16,-9 0 15 0,0 0-25 15,0 0 25-15,0 0-24 0,-7 3 24 0,-2-3-296 0,-2-2 296 16,3 1-295-16,-3-3 295 0,-8-1-2003 0</inkml:trace>
  <inkml:trace contextRef="#ctx0" brushRef="#br0" timeOffset="25643.59">7125 5248 1345 0,'0'0'0'0,"0"0"0"0,0 0 0 16,0 0 371-16,0 0-371 0,0 0 371 0,0 0-371 15,0 0 292-15,0 0-292 0,0 0 292 0,0 0-292 0,0 0 167 16,0 0-167-16,0 0 167 0,0 0-167 0,0 0 95 15,17 10-95-15,13 4 95 0,17 5-95 0,-47-19 40 16,0 0-40-16,47 17 40 0,9 2-40 0,-56-19 1 16,0 0-1-16,61 16 2 0,8-1-2 0,-69-15 54 15,0 0-54-15,94 15 54 0,18-1-54 0,-112-14 3 16,0 0-3-16,108 12 3 0,0-1-3 0,-108-11 0 0,0 0 0 16,107 8 0-16,-2 1 0 0,-23-2 41 0,-14-4-41 15,-14 2 42-15,-17-5-42 0,-4 4-38 0,-12-4 38 16,14 1-38-16,7-1 38 0,-11 2 40 0,-10 0-40 15,18-2 40-15,4-2-40 0,-8 2-25 0,-1 0 25 0,1 0-24 16,3-2 24-16,-8 2 13 0,-4-1-13 0,0 1 14 16,0-4-14-16,4 4 9 0,5 0-9 0,16-3 9 15,6-1-9-15,-6 3 3 0,-9-6-3 0,-2 3 4 16,-7 3-4-16,-1-3 38 0,-3-3-38 0,1-1 39 16,2-4-39-16,1 3-1 0,2-3 1 0,3 0-1 15,4-3 1-15,-7-8 20 0,-9-2-20 0,4 0 20 16,-2 1-20-16,-4 2-39 0,-3-2 39 0,0 4-38 15,2-3 38-15,-6 6 37 0,1-4-37 0,3 3 38 16,-4 2-38-16,-4 1-35 0,-8 3 35 0,2 0-35 16,0 0 35-16,-5 3 1 0,-2 0-1 0,-2-3 1 0,0 2-1 15,-1 2 3-15,-3-4-3 0,-1 0 4 0,2 0-4 16,-7-4-14-16,-2 4 14 0,0-7-13 0,3-1 13 16,-8 1 3-16,-5 2-3 0,6-4 4 0,4-6-4 15,-7 3-7-15,-8 1 7 0,2 3-6 0,1 1 6 0,-7 2 23 16,2-4-23-16,4 6 24 0,6 3-24 0,-3-4-57 15,1 4 57-15,2 0-56 0,4 0 56 0,-13 0 34 16,-8 2-34-16,10 1 35 0,3 2-35 0,-17-1-12 16,-12 3 12-16,16 1-12 0,5-4 12 0,-8 4-4 15,3-4 4-15,-1 4-3 0,3-5 3 0,-13 6 0 16,-7 0 0-16,14-1 0 0,5-1 0 0,-13 2-41 0,-6-1 41 16,5 2-41-16,7 2 41 0,-8 2 21 0,-7 5-21 15,6-5 21-15,-3 5-21 0,-17-1-14 0,-16 0 14 16,15 1-13-16,1 1 13 0,-4 4 33 0,-2 0-33 0,3 0 33 15,2-5-33-15,1 5-20 0,1 0 20 16,6 0-20-16,-2-3 20 0,-2 6 30 0,-2 1-30 0,20-3 30 16,8 1-30-16,-1 7-37 0,4-1 37 0,0 1-37 15,2 4 37-15,2 5 22 0,-1 4-22 0,0-5 23 16,-1-1-23-16,4-1-48 0,2 1 48 0,2-8-47 16,4-1 47-16,3 5 40 0,1-3-40 0,6 3 40 15,1 0-40-15,7 3-5 0,0-3 5 0,4 0-4 16,2 0 4-16,6 11-2 0,2 1 2 0,-1-18-1 15,-4-6 1-15,9 9-8 0,1 0 8 0,2 1-8 16,4-1 8-16,7 3 44 0,10-6-44 0,-7 0 44 16,0-8-44-16,13 2-35 0,1-2 35 0,6 1-34 0,-1-3 34 15,6 1 42-15,-1 1-42 0,6-1 43 0,9-6-43 16,20 2-22-16,12-1 22 0,-8-4-22 0,-2-4 22 16,4 1 30-16,3-2-30 0,-5-4 30 0,-1-1-30 15,-3 5 11-15,-6-2-11 0,10 2 11 0,2-6-11 0,-14 6-1 16,-4 0 1-16,4-2 0 0,-2-1 0 0,-21 1 31 15,-15 2-31-15,-3-2 31 0,-6 1-31 0,-9 3-56 16,-9-4 56-16,1 2-55 0,0 2 55 0,-4-4-105 16,-4 2 105-16,2-2-104 0,-7 2 104 0,-8-4-363 15,-10 2 363-15,18 7-363 0,-7-5 363 0,2-2-1782 16</inkml:trace>
  <inkml:trace contextRef="#ctx0" brushRef="#br0" timeOffset="171994.18">2511 8978 1188 0,'0'0'0'0,"0"0"0"16,0 0 0-16,0 0 365 0,0 0-365 0,0 0 366 15,0 0-366-15,0 0 249 0,0 0-249 0,0 0 250 16,0 0-250-16,0 0 161 0,0 0-161 0,0 0 162 15,0 0-162-15,0 0 109 0,0 0-109 0,0 0 109 16,0 0-109-16,0 0 98 0,0 0-98 0,0 0 98 16,0 0-98-16,0 0 23 0,0 0-23 0,0 0 24 0,-21 8-24 15,21-8 46-15,0 0-46 0,-14 5 46 0,-2 6-46 16,16-11 50-16,0 0-50 0,-14 8 50 0,2 8-50 16,12-16-8-16,0 0 8 0,-5 12-7 0,-2-4 7 0,7-8 3 15,0 0-3-15,-2 9 4 0,2-2-4 16,0-7 13-16,0 0-13 0,0 0 13 0,12 6-13 0,-12-6 32 15,0 0-32-15,11-1 33 0,4-4-33 0,-15 5 41 16,0 0-41-16,35-12 41 0,9-6-41 0,-44 18 15 16,0 0-15-16,52-18 16 0,13-10-16 0,-65 28 22 15,0 0-22-15,89-51 23 0,18-18-23 0,-107 69 1 16,0 0-1-16,113-67 1 0,16-8-1 0,-129 75 15 16,0 0-15-16,124-64 16 0,-3 6-16 0,-121 58 3 0,0 0-3 15,115-48 4-15,-3 6-4 0,-112 42 0 0,0 0 0 16,82-30 1-16,-24 6-1 0,-58 24 0 0,0 0 0 0,45-16 0 15,-17 4 0-15,-28 12 0 0,0 0 0 0,21-7 0 16,-14 7 0-16,-7 0-1 0,0 0 1 0,0 0 0 16,-8 12 0-16,8-12 0 0,0 0 0 0,-13 10 0 15,-2 3 0-15,15-13-60 0,0 0 60 0,-20 12-60 16,-4 0 60-16,24-12-47 0,0 0 47 0,-32 12-46 16,-1 3 46-16,33-15-139 0,0 0 139 0,-31 12-139 15,-2 0 139-15,33-12-80 0,0 0 80 0,-27 12-80 16,1 0 80-16,26-12-108 0,0 0 108 0,-21 9-108 15,0 1 108-15,21-10-139 0,0 0 139 0,-17 10-138 16,-1 2 138-16,18-12-430 0,0 0 430 0,-17 12-429 16,-4 2 429-16,-14 12-1087 0</inkml:trace>
  <inkml:trace contextRef="#ctx0" brushRef="#br0" timeOffset="172644.96">2292 8763 1625 0,'0'0'0'0,"0"0"0"16,-1-9 0-16,1 9 328 0,0 0-328 0,0 0 328 15,0 0-328-15,0 0 207 0,0 0-207 0,1 12 207 16,3 9-207-16,-4-21 170 0,0 0-170 0,0 26 170 15,3 8-170-15,-3-34 54 0,0 0-54 0,5 34 54 16,2 1-54-16,-7-35 41 0,0 0-41 0,6 37 42 16,-1 1-42-16,-5-38 63 0,0 0-63 0,7 38 63 0,-5-2-63 15,-2-36 43-15,0 0-43 0,3 31 44 0,1 2-44 16,-4-33 21-16,0 0-21 0,5 30 21 0,4-2-21 16,-9-28 13-16,0 0-13 0,8 20 13 0,5-7-13 15,-13-13 17-15,0 0-17 0,26 0 17 0,4-21-17 0,-30 21 1 16,0 0-1-16,47-28 1 0,10-11-1 0,-57 39 32 15,0 0-32-15,93-60 33 0,28-17-33 0,-121 77-1 16,0 0 1-16,134-91-1 0,20-17 1 0,-154 108 6 16,0 0-6-16,157-93 6 0,9 4-6 0,-166 89 4 15,0 0-4-15,150-93 5 0,-6-7-5 0,-144 100 2 0,0 0-2 16,111-70 3-16,-25 15-3 0,-86 55-1 0,0 0 1 16,61-38 0-16,-26 16 0 0,-35 22 4 0,0 0-4 15,25-17 4-15,-20 14-4 0,-5 3 0 0,0 0 0 16,0 0 1-16,-14 8-1 0,14-8 7 0,0 0-7 0,-12 9 7 15,-6 1-7-15,18-10 8 0,0 0-8 0,-14 9 9 16,2-4-9-16,12-5-80 0,0 0 80 0,-12 3-79 16,3 1 79-16,9-4-499 0,0 0 499 0,-9 0-499 15,4 0 499-15,-11-4-1701 0</inkml:trace>
  <inkml:trace contextRef="#ctx0" brushRef="#br0" timeOffset="180460.79">6961 8143 1323 0,'0'0'0'0,"0"0"0"0,-4-10 0 16,4 10 312-16,0 0-312 0,-5-5 312 0,-4-5-312 16,9 10 245-16,0 0-245 0,-9-5 245 0,-3 1-245 0,12 4 173 15,0 0-173-15,-21 0 174 0,-1 4-174 0,22-4 119 16,0 0-119-16,-37 12 120 0,-3 6-120 0,40-18 80 16,0 0-80-16,-44 33 80 0,-3 12-80 0,47-45 64 15,0 0-64-15,-47 55 65 0,-1 13-65 0,48-68 20 16,0 0-20-16,-43 88 20 0,1 15-20 0,42-103-2 0,0 0 2 15,-30 106-1-15,16 9 1 0,14-115 23 16,0 0-23-16,-3 98 24 0,8-11-24 0,-5-87 41 0,0 0-41 16,17 76 42-16,11-13-42 0,-28-63-5 0,0 0 5 15,35 57-4-15,9-9 4 0,-44-48 9 0,0 0-9 0,59 28 10 16,6-18-10-16,-65-10 26 0,0 0-26 0,68-7 26 16,6-15-26-16,-74 22 11 0,0 0-11 0,69-29 11 15,0-11-11-15,-69 40 6 0,0 0-6 0,61-45 7 16,0-3-7-16,-61 48 15 0,0 0-15 15,54-58 15-15,-7-11-15 0,-47 69 0 0,0 0 0 0,32-73 1 16,-15-8-1-16,-17 81 3 0,0 0-3 0,12-76 4 16,-12 3-4-16,0 73-1 0,0 0 1 0,-8-72 0 15,-6 0 0-15,14 72-39 0,0 0 39 0,-21-64-38 16,-6 9 38-16,27 55 0 0,0 0 0 0,-29-39 1 16,-4 18-1-16,33 21-2 0,0 0 2 0,-35-19-1 15,-4 11 1-15,39 8-108 0,0 0 108 0,-40-9-107 0,-2 6 107 16,42 3-268-16,0 0 268 0,-35 0-268 0,-3 3 268 15,-36 0-1961-15</inkml:trace>
  <inkml:trace contextRef="#ctx0" brushRef="#br0" timeOffset="180964.89">6819 8113 1345 0,'0'0'0'0,"0"0"0"16,-17 3 0-16,17-3 326 0,-9 2-326 0,9-2 326 15,-12 0-326-15,12 0 271 0,0 0-271 0,0 0 271 16,0 0-271-16,0 0 147 0,8-5-147 0,-8 5 148 15,13-16-148-15,-5 4 65 0,5 0-65 0,1-10 66 16,0-4-66-16,1-7 55 0,-1-6-55 0,4 1 55 16,3 0-55-16,0 1 58 0,5-1-58 0,0 4 58 15,7-2-58-15,6 0 1 0,8 5-1 0,2-9 1 16,3-3-1-16,11-8 8 0,7-9-8 0,-5 15 8 16,-2 6-8-16,-2 6 1 0,0 9-1 0,-16 9 1 15,-13 2-1-15,6 3 0 0,2 5 0 0,-3-2 1 16,-7 2-1-16,1 2 47 0,4-3-47 0,-14 3 47 0,-7 3-47 15,5-3-19-15,-1 3 19 0,-4-4-18 0,-2 4 18 16,5 0 32-16,-3-2-32 0,-5 2 33 0,-2-1-33 0,-2 1-8 16,2 0 8-16,-7 0-7 0,7-2 7 0,-7 2 27 15,0 0-27-15,0 0 27 0,-7-3-27 0,7 3-46 16,-12-4 46-16,3 2-45 0,2 2 45 0,2 0-131 16,0-1 131-16,-4-1-131 0,2-1 131 0,2-1-206 15,-2 1 206-15,7 3-205 0,-11-9 205 0,11 9-378 16,-12-8 378-16,12 8-378 0,-8-9 378 0,-1 2-1236 15</inkml:trace>
  <inkml:trace contextRef="#ctx0" brushRef="#br0" timeOffset="181219.37">7831 7151 1233 0,'0'0'0'0,"0"0"0"0,-14-3 0 0,3 3 331 0,1 0-331 0,1 0 331 16,2 0-331-16,2 0 278 0,0 0-278 0,5 0 278 16,-9 0-278-16,9 0 164 0,0 0-164 0,0 0 165 15,0 0-165-15,0 0 100 0,9 2-100 0,-9-2 100 16,0 0-100-16,0 0 19 0,0 0-19 0,22 3 20 15,11 4-20-15,-1-2 38 0,3 2-38 0,-11-4 38 16,-10 1-38-16,2 1-1 0,-2-5 1 16,3 4 0-16,-1-1 0 0,2 6 6 0,1-4-6 0,-7 2 7 15,-7-7-7-15,2 5 1 0,-1 2-1 0,-3 1 1 16,-3 1-1-16,0 6 8 0,-5 4-8 0,-6-2 9 16,-3 6-9-16,6-3 33 0,-6 4-33 0,1-3 33 0,1 1-33 15,3 2 9-15,-3-5-9 0,7-2 10 16,2-1-10-16,3-4-221 0,3 3 221 0,-3-10-221 0,3-5 221 15,3 7-1962-15</inkml:trace>
  <inkml:trace contextRef="#ctx0" brushRef="#br0" timeOffset="181640.54">8442 7057 2084 0,'0'0'0'0,"-3"12"0"0,-3 9 0 0,3-2 259 0,1-4-259 16,-1-3 260-16,3-7-260 0,0 5 214 0,0 2-214 16,0 0 215-16,0-3-215 0,0 3 113 0,0 0-113 15,0 0 114-15,0-3-114 0,-4 1 9 0,2 2-9 16,2-3 9-16,-3-4-9 0,3 2 38 0,0 1-38 16,-3-1 38-16,1 2-38 0,2-3-1 0,-4-2 1 15,4-4-1-15,0 0 1 0,0 0 12 0,0 0-12 0,0 0 12 16,0 0-12-16,0 0 57 0,0 0-57 0,0 0 57 15,9-10-57-15,-4 1-1 0,2-3 1 0,4 0-1 16,1-7 1-16,-3 2 9 0,3-2-9 0,-3 2 10 16,-1-2-10-16,5 0-1 0,-1-1 1 0,2 8 0 15,-5 3 0-15,3-3 3 0,2 5-3 0,-2-1 4 16,-3 4-4-16,-1 4-47 0,5-3 47 0,-13 3-46 16,0 0 46-16,0 0-56 0,0 0 56 0,8 8-55 15,3 6 55-15,-1 1 39 0,4 3-39 0,-5-3 40 16,-4-3-40-16,2 0-3 0,-1 0 3 0,-3 0-3 15,-3-7 3-15,5 6 1 0,-5-3-1 0,4-3 2 16,-2 2-2-16,1 0 43 0,1-4-43 0,-4-3 44 0,3 9-44 16,-3-9-294-16,9 5 294 0,-9-5-294 0,9 0 294 15,-4 0-2029-15</inkml:trace>
  <inkml:trace contextRef="#ctx0" brushRef="#br0" timeOffset="181956.37">8989 6978 1995 0,'0'0'0'0,"-9"10"0"0,-5 8 0 0,6-3 334 16,4-1-334-16,-1-1 334 0,1 0-334 0,4 0 231 0,-3 1-231 15,3-2 232-15,0-3-232 0,0 3 106 0,0 0-106 16,0 0 107-16,-2 0-107 0,4 0 6 0,1-2-6 16,-3-1 7-16,0-8-7 0,0-1 57 0,9 11-57 0,-9-11 58 15,0 0-58-15,0 0 0 0,12 0 0 0,-12 0 1 16,6 0-1-16,6 0 5 0,2 0-5 0,-2-4 6 15,0-3-6-15,-1 2-24 0,1-2 24 0,0 2-23 16,0-5 23-16,-3-2-68 0,0-2 68 0,-4-5-68 16,-1 0 68-16,-8-3-1 0,1-2 1 0,1 5-1 15,-2 0 1-15,-1 4-2 0,-4 3 2 0,1 3-2 16,-3 2 2-16,1 6-41 0,1-3 41 0,-3 4-41 16,3 4 41-16,0-1-50 0,-5 2 50 0,4 2-50 15,-1-2 50-15,4 2-233 0,6-2 233 0,1-5-232 16,0 7 232-16,0 2-1865 0</inkml:trace>
  <inkml:trace contextRef="#ctx0" brushRef="#br0" timeOffset="182219.11">9414 6767 1894 0,'0'0'0'0,"-11"9"0"0,-8 3 0 0,19-12 289 15,0 0-289-15,-9 8 290 0,6-1-290 0,3-7 167 16,0 0-167-16,-4 12 167 0,8 0-167 0,-4-12 121 16,0 0-121-16,0 28 121 0,-4 4-121 0,4-32 0 0,0 0 0 15,-2 40 0-15,-1 4 0 0,3-44 49 0,0 0-49 16,0 40 49-16,-5-3-49 0,5-37 22 0,0 0-22 16,0 30 22-16,0-6-22 0,0-24 75 0,0 0-75 0,1 19 75 15,3-4-75-15,-4-15-110 0,0 0 110 0,9 9-110 16,-1-3 110-16,-8-6-572 0,0 0 572 0,9 6-572 15,3-3 572-15,11 6-1280 0</inkml:trace>
  <inkml:trace contextRef="#ctx0" brushRef="#br0" timeOffset="182382.3">9333 7023 1737 0,'0'0'0'0,"0"0"0"16,12-2 0-16,-12 2 323 0,0 0-323 0,9-10 323 15,3-4-323-15,-12 14 166 0,0 0-166 0,14-12 167 16,0 0-167-16,-14 12 83 0,0 0-83 0,20-12 84 16,2-2-84-16,-22 14-31 0,0 0 31 0,21-10-31 0,-3 3 31 15,20-14-2048-15</inkml:trace>
  <inkml:trace contextRef="#ctx0" brushRef="#br0" timeOffset="182890.43">10210 6909 1468 0,'0'0'0'0,"0"0"0"16,-12 0 0-16,12 0 356 0,0 0-356 0,0 0 356 15,0 0-356-15,0 0 255 0,0 0-255 0,0 0 256 16,0 0-256-16,0 0 176 0,0 0-176 0,0 0 176 16,9 2-176-16,0-2 28 0,-4-2-28 0,4-1 28 15,1 0-28-15,4-4 61 0,-2 2-61 0,2-4 62 16,0 2-62-16,2-1 1 0,1-1-1 0,-8-1 2 15,0 1-2-15,-2 1 0 0,0-3 0 0,0 6 0 0,-4-2 0 16,-3 7 3-16,0-8-3 0,0 8 3 16,0-6-3-16,0 6-1 0,-15-3 1 0,6 3 0 0,0 3 0 15,0-1-34-15,-5 5 34 0,-1-2-33 0,1 2 33 16,1 5 43-16,-4 0-43 0,3 0 44 0,2 0-44 16,0 7 25-16,-2 2-25 0,5-1 26 0,-3 4-26 0,3 7 52 15,0 0-52-15,6-14 52 0,-1-5-52 0,2 4 22 16,2-1-22-16,2-3 22 0,2-7-22 0,-1 6 6 15,2-6-6-15,-5-5 6 0,0 0-6 16,0 0 5-16,9 3-5 0,9-3 5 0,10 4-5 0,3-8-149 16,4-3 149-16,-2-6-148 0,2-8 148 0,-3 2-409 15,1-5 409-15,-2 2-409 0,2 1 409 0,29-23-1605 0</inkml:trace>
  <inkml:trace contextRef="#ctx0" brushRef="#br0" timeOffset="183290.92">10722 6808 1199 0,'0'0'0'15,"-10"7"0"-15,-6 2 0 0,16-9 406 0,-7 0-406 0,7 0 406 16,12-9-406-16,-3 2 292 0,3 2-292 0,-7 2 292 15,1-3-292-15,-6 6 124 0,0 0-124 0,0 0 125 16,0 0-125-16,0 0 78 0,0 0-78 0,0 0 78 16,0 0-78-16,0 0 6 0,0 0-6 0,0 0 6 15,-6 9-6-15,1 0 10 0,-5 1-10 0,3-1 10 16,0-1-10-16,2 1 39 0,-4 1-39 0,2-1 39 16,2-4-39-16,-1 2-1 0,3-1 1 0,3-6-1 15,0 0 1-15,0 0 37 0,0 0-37 0,0 0 38 16,0 0-38-16,0 0 30 0,9 2-30 0,-4-2 30 15,4 0-30-15,1-2-26 0,4-1 26 0,0-6-25 16,2 3 25-16,1-6 4 0,1 1-4 0,-4 3 4 0,1 3-4 16,-6-4 1-16,-4 6-1 0,-5 3 2 15,13-7-2-15,-13 7-26 0,0 0 26 0,0 0-25 0,0 0 25 16,0 0 18-16,0 0-18 0,0 0 19 0,0 0-19 16,0 0 81-16,-13 8-81 0,10-1 81 0,1 0-81 0,2 3 35 15,-3 4-35-15,-1 12 35 0,-1 8-35 16,1-3 39-16,-1 5-39 0,2-10 39 15,1-4-39-15,-5 2-1 0,-2 0 1 0,6-8 0 16,3-4 0-16,-2 0 29 0,2 0-29 0,2-7 29 0,-1-2-29 0,-1-3 5 16,6 9-5-16,-6-9 6 0,0 0-6 0,0 0-8 15,0 0 8-15,8 7-7 0,5-2 7 0,1 2-336 16,0-4 336-16,1-3-335 0,-2 3 335 0,14-1-2017 0</inkml:trace>
  <inkml:trace contextRef="#ctx0" brushRef="#br0" timeOffset="183640.8">11140 6724 1446 0,'0'0'0'0,"-9"12"0"15,-3 7 0-15,12-19 364 0,0 0-364 0,0 0 365 16,0 0-365-16,0 0 268 0,0 0-268 0,0 0 268 15,0 0-268-15,0 0 145 0,0 0-145 0,0 0 146 16,0 0-146-16,0 0 92 0,0 0-92 0,0 0 92 16,2 12-92-16,-1-3 42 0,-1 3-42 0,0-6 42 15,0 3-42-15,0 0 5 0,0-2-5 0,0-7 6 0,0 0-6 16,0 0 59-16,0 0-59 0,0 0 59 0,0 0-59 16,0 0 15-16,14 12-15 0,-5-4 15 0,-4-4-15 15,6-1 71-15,3-1-71 0,3-2 72 0,4-2-72 0,-3-1-25 16,-6-4 25-16,2 2-24 0,-2-2 24 0,-1 2-3 15,-1-6 3-15,4-1-3 0,4-2 3 0,-10 2-61 16,-4 0 61-16,1 6-60 0,0-3 60 0,-5 2-99 16,-2 2 99-16,2 5-99 0,0-7 99 0,0 7-239 15,0 0 239-15,0 0-238 0,0 0 238 0,0 0-1922 0</inkml:trace>
  <inkml:trace contextRef="#ctx0" brushRef="#br0" timeOffset="184309.53">11622 6709 1524 0,'0'0'0'0,"-12"0"0"16,-13 0 0-16,25 0 351 0,0 0-351 0,0 0 351 15,0 0-351-15,0 0 173 0,0 0-173 0,0 0 173 16,0 0-173-16,0 0 102 0,0 0-102 0,0 0 103 16,-8 3-103-16,2 1 8 0,-2 1-8 0,-5 2 8 15,3-7-8-15,-8 8 33 0,-3-1-33 0,9-4 34 16,-2 3-34-16,2-1 23 0,3 2-23 0,1-1 24 15,-1 0-24-15,0 0 56 0,-1 3-56 0,10-9 57 16,0 0-57-16,0 0 31 0,-7 3-31 0,7-3 31 0,0 0-31 16,0 0-1-16,14 9 1 0,-6-5-1 0,5-3 1 15,-1 1 71-15,5 0-71 0,-3 1 71 0,-5-3-71 16,3-3-2-16,0 1 2 0,-1 0-2 0,-4 1 2 16,3-3 13-16,3-5-13 0,-5 3 13 0,-2-1-13 0,4 2-19 15,4-4 19-15,-9-3-18 0,2 2 18 16,-5 1-5-16,-2 1 5 0,4-1-5 15,-4 6 5-15,0 3-26 0,0-11 26 0,0 11-25 16,8-5 25-16,-8 5 0 0,7 0 0 0,-7 0 0 16,0 0 0-16,0 0 1 0,0 0-1 0,0 0 2 0,0 0-2 15,0 0 10-15,5 5-10 0,-5-5 11 0,6 12-11 0,-6-1 79 16,-4-3-79-16,4-1 79 0,2-2-79 0,-2-5 3 16,-9 10-3-16,9-10 4 0,2 12-4 0,-2-3 39 0,0 3-39 15,3-7 39-15,3-1-39 0,-6-4 59 0,8 7-59 16,5-6 59-16,-1 1-59 0,-12-2-1 0,0 0 1 15,23-3 0-15,6-4 0 0,-29 7-42 0,0 0 42 0,34-12-42 16,2-7 42-16,-36 19-12 0,0 0 12 0,39-33-12 16,3-10 12-16,-42 43-17 0,0 0 17 0,38-50-16 15,0-4 16-15,-38 54 0 0,0 0 0 0,35-52 1 16,-5 4-1-16,-30 48-4 0,0 0 4 0,18-36-4 16,-10 9 4-16,-8 27 41 0,0 0-41 0,0-19 42 15,-12 7-42-15,12 12 32 0,0 0-32 0,-14 0 32 16,-10 6-32-16,24-6-4 0,0 0 4 0,-23 18-4 15,-3 9 4-15,26-27 15 0,0 0-15 0,-19 36 16 16,1 10-16-16,18-46 33 0,0 0-33 0,-9 45 34 16,8-2-34-16,1-43-38 0,0 0 38 0,5 38-37 15,7-4 37-15,-12-34 57 0,0 0-57 0,26 28 58 0,13-4-58 16,-39-24-59-16,0 0 59 0,40 15-59 0,7-10 59 16,-47-5-586-16,0 0 586 0,52 7-585 0,4-7 585 15,54 9-1572-15</inkml:trace>
  <inkml:trace contextRef="#ctx0" brushRef="#br0" timeOffset="185705.77">3699 10244 1827 0,'0'0'0'0,"0"0"0"15,0 0 0-15,0 0 344 0,-21 4-344 0,9 1 344 0,1 2-344 16,-1-1 192-16,3 3-192 0,0 0 192 0,6-1-192 0,3 2 148 15,3 1-148-15,1 1 148 0,-2 1-148 0,5 1 78 16,-2 0-78-16,-2 0 78 0,6-1-78 0,-4 1 72 16,-1 2-72-16,1-4 72 0,2 0-72 0,-2-2 38 15,-1 0-38-15,1 0 39 0,-2-1-39 0,-3-9 31 16,14 4-31-16,-8-3 31 0,1 1-31 0,1-2 32 16,5-2-32-16,-5 1 33 0,-2 1-33 0,6-9 2 0,5 2-2 15,10-10 2-15,2-2-2 0,6-5 15 16,7-2-15-16,-19 9 15 0,-6 5-15 0,16-5 0 0,11 0 0 15,0-12 0-15,3-7 0 0,0-1 0 0,0-5 0 16,-3 6 1-16,-9 0-1 0,10 1 0 0,-1 6 0 16,-18 7 1-16,-17 10-1 0,15-2 0 0,3 4 0 0,-8 1 1 15,-3 0-1-15,5 1 3 0,1-2-3 0,-6 1 3 16,-5 2-3-16,1 2-1 0,0-2 1 0,-3 5 0 16,-4 2 0-16,-5 0-39 0,0 0 39 0,0 0-38 15,-9 0 38-15,9 0-266 0,-9 9 266 0,4-7-266 16,-3 3 266-16,-10 3-2223 0</inkml:trace>
  <inkml:trace contextRef="#ctx0" brushRef="#br0" timeOffset="186205.63">3777 10260 1726 0,'0'0'0'0,"0"0"0"0,-5-4 0 0,5 4 361 15,0 0-361-15,0 0 361 0,0 0-361 0,0 0 247 16,0 0-247-16,0 0 247 0,0 0-247 0,0 0 126 0,0 9-126 15,-3-2 127-15,1-1-127 0,-2 5 92 0,4 1-92 16,4 3 93-16,-2 4-93 0,-2-19 4 0,0 0-4 0,3 24 4 16,2 4-4-16,-5-28 32 0,0 0-32 15,7 27 33-15,-1-1-33 0,-6-26 51 0,0 0-51 0,8 22 51 16,-1-7-51-16,-7-15 24 0,0 0-24 0,18 9 25 16,-1-12-25-16,-17 3 0 0,0 0 0 0,39-14 1 15,8-12-1-15,-47 26 1 0,0 0-1 0,56-32 2 16,5-8-2-16,-61 40 0 0,0 0 0 0,82-60 0 15,16-19 0-15,-98 79 19 0,0 0-19 0,91-72 20 16,-4 0-20-16,-87 72-5 0,0 0 5 0,68-53-4 16,-15 12 4-16,-53 41 2 0,0 0-2 0,42-35 2 15,-20 13-2-15,-22 22-6 0,0 0 6 0,16-14-5 16,-11 11 5-16,-5 3 3 0,0 0-3 0,0 0 4 16,-12 7-4-16,12-7-47 0,0 0 47 0,-5 6-46 0,-4 5 46 15,9-11-246-15,0 0 246 0,-12 10-245 0,0 2 245 16,-11 7-2170-16</inkml:trace>
  <inkml:trace contextRef="#ctx0" brushRef="#br0" timeOffset="191755.65">11529 10864 841 0,'0'0'0'0,"0"0"0"16,0 0 0-16,0 0 277 0,0 0-277 0,0 0 278 15,0 0-278-15,0 0 231 0,0 0-231 0,0 0 231 16,0 0-231-16,0 0 179 0,0 0-179 0,0 0 179 16,0 0-179-16,0 0 137 0,0 0-137 0,0 0 138 15,0 0-138-15,0 0 52 0,0 0-52 0,0 0 53 0,0 0-53 16,0 0 55-16,0 0-55 0,0 0 55 0,0 8-55 0,0-8 54 15,0 0-54-15,0 0 54 16,2 12-54-16,-2-12 19 0,0 0-19 0,0 0 20 0,2 11-20 16,-2-11 38-16,0 0-38 0,0 0 39 0,0 0-39 0,0 0 2 15,0 0-2-15,0 0 3 0,0 0-3 0,0 0 8 16,0 0-8-16,0 0 8 0,0 0-8 0,0 0 1 16,0 0-1-16,0 0 1 0,0 0-1 0,0 0 32 15,0 0-32-15,0 0 32 0,7 0-32 0,-7 0 0 0,0 0 0 16,0 0 0-16,9 0 0 0,-9 0 0 0,0 0 0 15,0 0 0-15,0 0 0 0,0 0 0 0,0 0 0 16,0 0 1-16,0 0-1 0,0 0 2 0,0 0-2 16,0 0 2-16,0 0-2 0,0 0 10 0,0 0-10 15,0 0 11-15,0 5-11 0,0-5 34 0,0 0-34 0,0 0 34 16,1 10-34-16,-1-10-3 0,0 0 3 0,0 0-3 16,4 14 3-16,-4-14 22 0,0 0-22 0,3 7 23 15,-1-2-23-15,-2-5 8 0,0 0-8 0,0 0 9 16,7 7-9-16,-7-7-1 0,0 0 1 0,0 0 0 15,12-9 0-15,-12 9 35 0,0 0-35 0,7-7 35 16,0-1-35-16,-7 8-8 0,0 0 8 0,4-12-8 16,1-4 8-16,-5 16 2 0,0 0-2 0,0-14 2 15,-5 1-2-15,5 13-18 0,0 0 18 0,-4-9-18 16,-3-3 18-16,7 12 3 0,0 0-3 0,0 0 3 16,-10-9-3-16,10 9 36 0,0 0-36 0,0 0 37 15,-12 6-37-15,12-6-33 0,0 0 33 0,-6 6-32 0,3 3 32 16,3-9 42-16,0 0-42 0,0 12 42 0,0 0-42 0,0-12-24 15,0 0 24-15,3 16-23 0,-1-3 23 0,-2-13 31 16,0 0-31-16,7 14 31 0,-2-5-31 0,-5-9 1 16,0 0-1-16,4 6 2 0,5-2-2 0,-9-4 6 15,0 0-6-15,14-4 7 0,10-2-7 0,-24 6-106 16,0 0 106-16,17-9-105 0,-3-3 105 0,-14 12-47 16,0 0 47-16,9-10-47 0,-2-2 47 0,-7 12-8 15,0 0 8-15,-3-11-7 0,-11 5 7 0,14 6-2 16,0 0 2-16,-16-4-1 0,-7 4 1 0,23 0 1 0,0 0-1 15,-21 5 2-15,-3 6-2 0,24-11 3 0,0 0-3 16,-18 8 3-16,4 4-3 0,14-12-27 0,0 0 27 16,-8 9-27-16,1-2 27 0,-7 5-2145 0</inkml:trace>
  <inkml:trace contextRef="#ctx0" brushRef="#br0" timeOffset="194993.83">10694 12473 673 0,'0'0'0'0,"0"0"0"0,0 0 0 0,0 0 304 0,0 0-304 0,0 0 305 15,0 0-305-15,0 0 194 0,0 0-194 0,0 0 195 16,0 0-195-16,0 0 206 0,0 0-206 0,0 0 206 16,0 0-206-16,0 0 121 0,0 0-121 0,0 0 121 15,0 0-121-15,0 0 89 0,0 0-89 0,0 0 89 16,0 0-89-16,0 0 74 0,0 0-74 0,0 0 74 15,0 0-74-15,0 0 71 0,0 0-71 0,0 0 72 16,0 0-72-16,0 0 0 0,0 0 0 0,0 0 1 0,2 18-1 16,-2-18 32-16,0 0-32 0,2 8 33 0,1 2-33 15,-3-10 9-15,0 0-9 0,0 7 10 0,4 0-10 16,-4-7 26-16,0 0-26 0,0 0 26 0,0 0-26 16,0 0 7-16,0 0-7 0,0 0 8 0,0 0-8 15,0 0 10-15,0 0-10 0,0 0 10 0,8-10-10 0,-8 10 3 16,0 0-3-16,6-10 4 0,-1-4-4 0,-5 14 6 15,0 0-6-15,3-12 7 0,1-2-7 0,-4 14 43 16,0 0-43-16,2-12 43 0,-4 2-43 0,2 10 5 16,0 0-5-16,0-9 6 0,0 4-6 0,0 5 6 15,0 0-6-15,0 0 7 0,0 0-7 0,0 0 0 0,0 0 0 16,0 0 0-16,-9 14 0 0,9-14 32 16,0 0-32-16,-3 8 32 0,-4 3-32 0,7-11 3 0,0 0-3 15,-2 10 4-15,-1-1-4 0,3-9-3 0,0 0 3 16,0 8-3-16,0-1 3 0,0-7 42 0,0 0-42 15,0 0 42-15,5 7-42 0,-5-7-3 0,0 0 3 16,0 0-2-16,10 2 2 0,-10-2 1 0,0 0-1 0,0 0 2 16,11-7-2-16,-11 7-2 0,0 0 2 0,7-2-1 15,-2-5 1-15,-5 7 5 0,0 0-5 0,0 0 5 16,12-12-5-16,-12 12 3 0,0 0-3 0,0-8 4 16,0-4-4-16,0 12 22 0,0 0-22 0,-3-7 22 15,-3 0-22-15,6 7-47 0,0 0 47 0,-8-2-46 16,-5 2 46-16,13 0-3 0,0 0 3 0,-8 7-3 15,-4 2 3-15,12-9 0 0,0 0 0 0,-6 10 1 16,-1 0-1-16,7-10-149 0,0 0 149 0,-1 9-148 16,1-4 148-16,0 9-2083 0</inkml:trace>
  <inkml:trace contextRef="#ctx0" brushRef="#br0" timeOffset="202821.7">3816 12535 1356 0,'0'0'0'0,"0"0"0"16,0 0 0-16,0 0 282 0,0 0-282 0,0 0 283 16,-23-1-283-16,23 1 206 0,0 0-206 0,-17-4 207 15,-1-1-207-15,18 5 179 0,0 0-179 0,-16-3 180 16,2-4-180-16,14 7 71 0,0 0-71 0,-17-6 71 0,-4-4-71 16,21 10 53-16,0 0-53 0,-18-10 54 15,-2-2-54-15,20 12 39 0,0 0-39 0,-21-16 39 0,0-2-39 16,21 18 15-16,0 0-15 0,-20-24 15 0,-1-6-15 15,21 30 0-15,0 0 0 0,-24-31 1 0,-2-1-1 16,26 32 13-16,0 0-13 0,-23-33 13 0,-3-1-13 0,26 34-2 16,0 0 2-16,-26-34-1 0,-2 1 1 0,28 33 7 15,0 0-7-15,-23-34 8 0,2 4-8 0,21 30 62 16,0 0-62-16,-23-32 62 0,6 3-62 0,17 29 18 16,0 0-18-16,-19-41 18 0,5-9-18 0,14 50-33 15,0 0 33-15,-14-48-33 0,1-4 33 0,13 52 44 0,0 0-44 16,-8-50 45-16,-1 2-45 0,9 48-35 0,0 0 35 15,-9-46-34-15,6 3 34 0,3 43 9 0,0 0-9 16,-6-44 10-16,-1-1-10 0,7 45-4 0,0 0 4 16,-1-50-4-16,-3-3 4 0,4 53 14 0,0 0-14 0,0-48 15 15,0 2-15-15,0 46-3 0,0 0 3 0,0-40-3 16,4 1 3-16,-4 39 0 0,0 0 0 0,5-33 1 16,4 6-1-16,-9 27-2 0,0 0 2 0,8-28-1 15,1 4 1-15,-9 24 2 0,0 0-2 0,16-27 2 16,7-4-2-16,-23 31-2 0,0 0 2 0,21-33-1 15,1-6 1-15,-22 39-11 0,0 0 11 0,25-36-11 16,1-4 11-16,-26 40 3 0,0 0-3 0,21-33 4 16,0 6-4-16,-21 27 0 0,0 0 0 0,17-24 0 15,-3 2 0-15,-14 22 0 0,0 0 0 0,18-17 1 16,-6 1-1-16,-12 16-5 0,0 0 5 0,12-17-5 0,-1 1 5 16,-11 16 1-16,0 0-1 0,7-12 1 0,-2 4-1 15,-5 8 34-15,0 0-34 0,3-7 35 0,-3 4-35 16,0 3-8-16,0 0 8 0,0 0-7 0,-7-6 7 0,7 6-36 15,0 0 36-15,0 0-35 0,-13 6 35 16,13-6 22-16,0 0-22 0,-9 3 22 0,0-1-22 0,9-2-33 16,0 0 33-16,-12 5-33 0,-6 2 33 0,18-7 39 15,0 0-39-15,-17 7 39 0,-1 1-39 0,18-8-8 16,0 0 8-16,-21 9-8 0,4 1 8 0,17-10 0 16,0 0 0-16,-18 5 0 0,1 2 0 0,17-7 3 0,0 0-3 15,-16 4 3-15,6-3-3 0,10-1-2 16,0 0 2-16,-9 0-2 0,2 0 2 0,7 0-20 0,0 0 20 15,0 0-20-15,-12-1 20 0,12 1-4 0,0 0 4 16,0 0-3-16,0 0 3 0,0 0-39 0,0 0 39 0,0 0-39 16,0 0 39-16,0 0-2 0,0 0 2 0,0 0-1 15,0 0 1-15,0 0 10 0,0 0-10 0,0 0 11 16,7-9-11-16,-7 9 25 0,0 0-25 0,0 0 26 16,12-10-26-16,-12 10 0 0,0 0 0 0,0 0 0 15,11-12 0-15,-11 12-14 0,0 0 14 0,7-6-13 16,1 0 13-16,-8 6 0 0,0 0 0 0,9-6 1 15,0 3-1-15,-9 3-19 0,0 0 19 0,12-5-18 16,-2 0 18-16,-10 5 3 0,0 0-3 0,16-5 4 16,2-4-4-16,-18 9-11 0,0 0 11 0,17-7-10 15,1 2 10-15,-18 5 0 0,0 0 0 0,17-3 1 16,1-1-1-16,-18 4-5 0,0 0 5 0,15-2-4 16,-4 1 4-16,-11 1 16 0,0 0-16 0,12 0 17 0,-3 0-17 15,-9 0-8-15,0 0 8 0,12 1-8 0,0 5 8 16,-12-6 10-16,0 0-10 0,9 5 10 0,-4 5-10 15,-5-10-23-15,0 0 23 0,4 12-22 0,-4 2 22 0,0-14 1 16,0 0-1-16,-4 19 1 0,-5 5-1 0,9-24-10 16,0 0 10-16,-8 25-9 0,-5 5 9 0,13-30 31 15,0 0-31-15,-8 30 31 0,-1 3-31 0,9-33-6 16,0 0 6-16,0 29-6 0,0 0 6 0,0-29-53 16,0 0 53-16,5 24-53 0,4-3 53 0,-9-21-413 15,0 0 413-15,12 17-412 0,4 2 412 0,12 21-1481 0</inkml:trace>
  <inkml:trace contextRef="#ctx0" brushRef="#br0" timeOffset="210053.47">3229 15657 1300 0,'0'0'0'0,"0"0"0"0,5 19 0 0,-5-19 215 0,0 0-215 16,0 0 215-16,0 0-215 0,0 0 172 0,0 0-172 15,0 0 173-15,-9 8-173 0,9-8 120 0,0 0-120 16,-9 6 120-16,1 4-120 0,8-10 66 0,0 0-66 16,-9 15 66-16,0 6-66 0,9-21 76 0,0 0-76 0,-8 24 76 15,1 5-76-15,7-29 44 0,0 0-44 0,-2 24 44 16,4 0-44-16,-2-24 43 0,0 0-43 0,7 16 44 15,7-6-44-15,-14-10 52 0,0 0-52 0,12 5 53 16,0-5-53-16,-12 0 36 0,0 0-36 0,17-8 36 16,6-8-36-16,-23 16 10 0,0 0-10 0,30-27 10 15,8-11-10-15,-38 38 60 0,0 0-60 0,44-36 60 16,3-2-60-16,-47 38 51 0,0 0-51 0,77-60 52 16,14-15-52-16,-91 75-41 0,0 0 41 0,91-79-41 15,3-4 41-15,-94 83 12 0,0 0-12 0,94-74 12 16,1 6-12-16,-95 68-14 0,0 0 14 0,87-62-13 0,-5 5 13 15,-82 57 2-15,0 0-2 0,65-48 2 0,-11 5-2 16,-54 43-1-16,0 0 1 0,44-39 0 0,-15 1 0 16,-29 38 2-16,0 0-2 0,21-24 2 15,-10 9-2-15,-11 15-6 0,0 0 6 0,9-14-6 0,-6 2 6 0,-3 12-91 16,0 0 91-16,0 0-90 0,-17 0 90 16,17 0-440-16,0 0 440 0,-18 14-439 0,-8 10 439 0,-21 13-1364 15</inkml:trace>
</inkml:ink>
</file>

<file path=ppt/ink/ink16.xml><?xml version="1.0" encoding="utf-8"?>
<inkml:ink xmlns:inkml="http://www.w3.org/2003/InkML">
  <inkml:definitions>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0-06-14T16:18:04.878"/>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1" timeString="2020-06-14T16:18:05.411"/>
    </inkml:context>
  </inkml:definitions>
  <inkml:trace contextRef="#ctx0" brushRef="#br0">27150 6710 0,'0'0'0,"0"0"16,0 0 0,0 0-1,0 0 1,9 0 0,1 0-1</inkml:trace>
  <inkml:trace contextRef="#ctx1" brushRef="#br0">23106 1572 1905 0,'0'0'0'16,"0"0"330"-16,0 0-330 0,0 0 330 0,9-22-330 0,-9 22 198 16,0 0-198-16,1-9 199 0,1-3-199 0,-2 12 188 15,0 0-188-15,0-5 188 0,0-2-188 0,0 7 46 16,0 0-46-16,0 0 47 15,-10-3-47-15,10 3 0 0,0 0 0 0,-18 7 0 0,-8 1 0 0,26-8 40 16,0 0-40-16,-31 21 41 0,-11 6-41 0,42-27-39 16,0 0 39-16,-42 43-39 0,-4 17 39 0,46-60 3 15,0 0-3-15,-38 48 4 0,5 4-4 0,33-52-3 0,0 0 3 16,-28 43-3-16,3 0 3 0,25-43 1 0,0 0-1 16,-17 36 1-16,1-4-1 0,16-32 0 0,0 0 0 15,7 31 0-15,9-3 0 0,-16-28-1 0,0 0 1 16,33 13 0-16,16-6 0 0,-49-7 40 0,0 0-40 0,56-3 40 15,10-9-40-15,-66 12 0 0,0 0 0 16,79-21 1-16,10-3-1 0,-89 24 10 0,0 0-10 0,66-19 11 16,-12 2-11-16,-54 17 0 0,0 0 0 0,30-7 0 15,-23 4 0-15,-7 3 16 0,0 0-16 0,-7 10 17 16,-23 4-17-16,30-14-35 0,0 0 35 0,-34 27-34 16,-17 4 34-16,51-31 7 0,0 0-7 0,-67 57 7 15,-13 18-7-15,80-75 29 0,0 0-29 0,-68 67 29 16,5 4-29-16,63-71-4 0,0 0 4 0,-42 44-3 15,16-11 3-15,26-33 24 0,0 0-24 0,-18 27 25 16,10-8-25-16,8-19 0 0,0 0 0 0,-2 21 1 16,9 3-1-16,-7-24 0 0,0 0 0 0,14 19 0 0,9-4 0 15,-23-15 9-15,0 0-9 0,29 9 10 0,10-9-10 16,-39 0 8-16,0 0-8 0,40-4 8 0,2-4-8 0,-42 8 15 16,0 0-15-16,42-12 16 0,-2-4-16 15,-40 16-1-15,0 0 1 0,37-17-1 0,-2-2 1 16,-35 19-113-16,0 0 113 0,31-19-112 0,-3 6 112 0,-28 13-517 15,0 0 517-15,23-11-517 0,-6 6 517 0,25-7-1628 16</inkml:trace>
  <inkml:trace contextRef="#ctx1" brushRef="#br0" timeOffset="417.46">23618 1977 2219 0,'0'0'0'0,"0"0"324"0,0 0-324 0,0 0 324 16,-4-7-324-16,4 7 179 0,0 0-179 0,0 0 179 16,-8-2-179-16,8 2 113 0,0 0-113 0,0 0 114 15,-11 6-114-15,11-6 68 0,0 0-68 0,-5 8 69 16,3 8-69-16,2-16 7 0,0 0-7 0,0 19 8 15,0 8-8-15,0-27 9 0,0 0-9 0,9 26 10 16,7 5-10-16,-16-31 26 0,0 0-26 0,17 24 26 16,4 0-26-16,-21-24 4 0,0 0-4 0,23 12 5 15,3-9-5-15,-26-3 4 0,0 0-4 0,23 0 4 0,1-5-4 16,-24 5 13-16,0 0-13 0,25-14 13 0,-3-3-13 16,-22 17 14-16,0 0-14 0,21-20 15 0,-3-3-15 15,-18 23 8-15,0 0-8 0,12-29 9 0,-5-2-9 16,-7 31-33-16,0 0 33 0,7-27-33 0,-2-1 33 0,-5 28-47 15,0 0 47-15,6-20-47 0,0 4 47 0,-6 16-172 16,0 0 172-16,7-8-171 0,2 4 171 0,-9 4-524 16,0 0 524-16,19 0-524 0,11 7 524 0,17-2-1469 15</inkml:trace>
  <inkml:trace contextRef="#ctx1" brushRef="#br0" timeOffset="648.83">24383 1886 1983 0,'0'0'0'0,"0"0"333"0,0 0-333 0,-2-8 333 16,-3-3-333-16,5 11 191 0,0 0-191 0,0 0 192 15,-14-5-192-15,14 5 131 0,0 0-131 0,-12 5 132 16,-7 7-132-16,19-12 38 0,0 0-38 0,-23 19 39 16,-7 0-39-16,30-19-1 0,0 0 1 0,-22 21-1 15,2-6 1-15,20-15 53 0,0 0-53 0,-15 17 53 16,1-1-53-16,14-16 3 0,0 0-3 0,-9 19 4 15,5-2-4-15,4-17 12 0,0 0-12 0,7 15 13 16,9-8-13-16,-16-7-234 0,0 0 234 0,25 0-234 0,10-10 234 16,20 1-2162-16</inkml:trace>
  <inkml:trace contextRef="#ctx1" brushRef="#br0" timeOffset="852.11">24666 1505 2140 0,'0'0'0'0,"0"0"316"0,0 0-316 0,0 9 316 0,0 6-316 0,0-15 162 16,0 0-162-16,0 12 162 0,0 7-162 0,0-19 159 15,0 0-159-15,0 36 159 0,0 12-159 0,0-48 0 16,0 0 0-16,0 52 1 0,-2 3-1 0,2-55 23 0,0 0-23 16,2 44 24-16,2-4-24 0,-4-40-35 0,0 0 35 15,8 32-34-15,3-4 34 0,-11-28-294 0,0 0 294 16,17 15-294-16,6-3 294 0,17 16-1971 0</inkml:trace>
  <inkml:trace contextRef="#ctx1" brushRef="#br0" timeOffset="1214.69">24991 1819 2006 0,'0'0'0'0,"0"-12"357"0,4-5-357 0,1 7 358 15,-5-2-358-15,0 12 237 0,0 0-237 0,5-12 237 16,6 0-237-16,-1 0 116 0,2 0-116 0,1 0 116 15,-1 3-116-15,2-3 4 0,0 2-4 0,-2 1 5 16,0 1-5-16,-12 8 50 0,0 0-50 0,12-12 51 16,1 0-51-16,-13 12 1 0,0 0-1 0,10-16 2 0,-1 1-2 15,-9 15 0-15,0 0 0 0,3-9 0 0,-4-3 0 16,1 12-34-16,0 0 34 0,-4-7-33 0,-5 4 33 16,9 3-2-16,0 0 2 0,-8 0-2 0,-5 3 2 15,1 4-10-15,0-2 10 0,5-1-10 0,2-1 10 0,5-3 39 16,-11 4-39-16,-3 16 39 0,-5 13-39 0,3 3 7 15,-1 3-7-15,6-4 8 0,8-8-8 0,-1-1 3 16,4-4-3-16,4-5 4 0,-4-1-4 0,3-4 49 16,4-4-49-16,4-1 49 0,1 0-49 0,4-5 29 15,1-4-29-15,1-1 29 0,1-4-29 0,5-2-129 16,3-3 129-16,-1-3-128 0,0-6 128 0,2-3-506 0,0-3 506 16,2-1-505-16,1 4 505 0,30-27-1642 15</inkml:trace>
  <inkml:trace contextRef="#ctx1" brushRef="#br0" timeOffset="1650.17">25641 1335 2140 0,'0'0'0'0,"12"-12"366"0,9-5-366 0,-8 5 367 16,-3 2-367-16,-1 5 245 0,-2 1-245 0,0 8 246 16,-2 1-246-16,-2 5 120 0,1 7-120 0,1 2 120 15,0 2-120-15,-1 3 45 0,-4 0-45 0,0-5 45 16,0 1-45-16,2-1 33 0,-1 2-33 0,1-2 34 15,0-6-34-15,0 6 12 0,1-3-12 0,1-1 13 16,-4-3-13-16,5 3 31 0,0-2-31 0,2-5 31 16,2 4-31-16,1 0 27 0,1-3-27 0,-1-2 27 0,3-2-27 15,-3-2 3-15,-1-3-3 0,1 0 4 0,1-3-4 16,-1 1-1-16,-1-1 1 0,-2-1-1 0,-2 1 1 16,-5 3-17-16,4-12 17 0,-4 12-16 0,-2-9 16 15,2 9-26-15,-14-12 26 0,5 9-26 0,-1-2 26 0,-3 1-8 16,1 1 8-16,-3 3-8 0,-5-4 8 0,-4 4-18 15,-6 0 18-15,6 4-18 0,-1-4 18 0,3 7-8 16,1-6 8-16,1 6-8 0,5-3 8 0,-5 1-25 16,-2 3 25-16,8-1-24 0,5-2 24 0,-3 2-2 15,0 2 2-15,5-2-2 0,1-4 2 0,6-3-3 16,-12 12 3-16,5 9-3 0,0 11 3 0,4-1-6 16,1 0 6-16,5-7-5 0,3-7 5 0,2-1-3 0,3-8 3 15,5-1-2-15,3-3 2 0,2-4 37 0,0-7-37 16,0 3 38-16,1 3-38 0,5-6-120 0,2-5 120 15,-1-4-119-15,0 1 119 0,-2-2-240 0,-3 1 240 16,0-3-239-16,-2 2 239 0,0-2-454 16,-2 2 454-16,-2-2-454 0,-3 2 454 0,18-17-1423 0</inkml:trace>
  <inkml:trace contextRef="#ctx1" brushRef="#br0" timeOffset="1817.16">25994 1521 1726 0,'0'0'0'0,"0"0"394"0,16-7-394 0,-9 7 395 15,-2 0-395-15,2 0 243 0,0 0-243 0,0 3 243 16,0 1-243-16,2 1 168 0,-4 2-168 0,-2-2 169 15,-1 5-169-15,3-1 73 0,1 3-73 0,-3-4 74 16,-3-1-74-16,2 2 49 0,1-1-49 0,-1-1 50 16,0 2-50-16,-2-2 7 0,0 1-7 0,0-8 8 15,2 9-8-15,-2-9-126 0,0 0 126 0,0 0-125 16,0 0 125-16,0 0-633 0,0-5 633 0,0 5-633 0,3-16 633 16,1 4-1344-16</inkml:trace>
  <inkml:trace contextRef="#ctx1" brushRef="#br0" timeOffset="1949.95">26066 1227 1950 0,'0'0'0'0,"0"0"267"16,0 0-267-16,0 0 268 0,0 0-268 0,0 0 114 15,0 0-114-15,0 0 115 0,0 0-115 0,0 0 103 16,-4 9-103-16,2-2 103 0,2 1-103 0,2 1-335 16,0 3 335-16,5 0-334 0,5 0 334 0,7 15-1545 15</inkml:trace>
  <inkml:trace contextRef="#ctx1" brushRef="#br0" timeOffset="2384.44">26468 1347 2084 0,'0'0'0'0,"0"0"271"0,-11 0-271 0,11 0 271 16,-9 11-271-16,2-6 172 0,0 3-172 0,0 3 172 15,0-6-172-15,-1 7 167 0,-6-2-167 0,3-1 167 16,2-1-167-16,-5-1 41 0,-1 5-41 0,6-3 42 15,2-1-42-15,-4 3-25 0,1-3 25 0,5 1-24 16,1-2 24-16,3 1 79 0,-5 1-79 0,5 1 79 16,-1 2-79-16,4 0 35 0,-1 0-35 0,5-3 36 15,2 3-36-15,1-9 0 0,1 2 0 0,3-5 0 16,1 0 0-16,0-5 48 0,-2-2-48 0,0 2 48 0,0-2-48 16,-1 2 0-16,-4-5 0 0,0 1 1 0,-2-3-1 15,0 0 0-15,1-3 0 0,-5 3 0 0,3-5 0 16,-1-6 1-16,-1-4-1 0,2 1 2 15,3-1-2-15,-4-1 0 0,2 1 0 0,0 6 0 0,1 6 0 0,-1-1-46 16,2 4 46-16,-2 5-45 0,-1 6 45 0,-4 1-15 16,7 5 15-16,-2 3-14 0,0 8 14 0,4 6-4 15,1 4 4-15,-4-4-3 0,-5-6 3 0,6 4 0 16,2 1 0-16,3 1 0 0,2 2 0 0,0-3 6 16,2-2-6-16,1-2 6 0,-3-5-6 0,2-2 46 0,-2-5-46 15,0 2 46-15,-2-2-46 0,1-5 37 0,-1 0-37 16,0-3 38-16,-1 1-38 0,3-5-112 15,1 2 112-15,1-2-111 0,1-1 111 0,-3-4-462 0,0 0 462 16,-1-4-462-16,-1 4 462 0,12-15-1754 0</inkml:trace>
  <inkml:trace contextRef="#ctx1" brushRef="#br0" timeOffset="2749.41">26925 1224 1726 0,'0'0'0'0,"0"0"372"0,0 0-372 0,0 0 373 15,0-5-373-15,0 5 277 0,0 0-277 0,0 0 277 16,0 0-277-16,0 0 145 0,0 0-145 0,0 0 146 15,0 0-146-15,0 0 43 0,0 0-43 0,0 12 44 16,0 12-44-16,0-24 59 0,0 0-59 0,2 32 60 16,0 8-60-16,-2-40 68 0,0 0-68 0,3 36 69 15,1-5-69-15,-4-31 52 0,0 0-52 0,8 27 53 16,6-6-53-16,-14-21 18 0,0 0-18 0,16 12 18 16,3-4-18-16,-19-8 23 0,0 0-23 0,23 4 24 0,2-8-24 15,-25 4 0-15,0 0 0 0,26-15 1 16,2-9-1-16,-28 24 7 0,0 0-7 0,24-36 8 0,1-9-8 15,-25 45 0-15,0 0 0 0,22-43 0 0,-2-1 0 16,-20 44 2-16,0 0-2 0,15-35 3 0,-1 6-3 0,-14 29-6 16,0 0 6-16,13-19-6 0,-1 11 6 15,-12 8-2-15,0 0 2 0,14 3-1 0,1 9 1 0,-15-12-17 16,0 0 17-16,20 21-16 0,1 10 16 16,-21-31 9-16,0 0-9 0,24 32 9 0,4 4-9 0,-28-36 16 15,0 0-16-15,38 28 17 0,10-4-17 0,-48-24 25 16,0 0-25-16,52 12 26 0,6-9-26 0,-58-3-147 0,0 0 147 15,57-12-146-15,1-7 146 0,57-13-2626 0</inkml:trace>
  <inkml:trace contextRef="#ctx1" brushRef="#br0" timeOffset="3585.11">25575 2859 1692 0,'0'0'0'0,"0"0"0"0,-7-2 0 0,7 2 329 15,0 0-329-15,0 0 330 0,-7-3-330 0,7 3 216 16,0 0-216-16,0 0 216 0,5-7-216 0,-5 7 167 0,0 0-167 16,14-5 168-16,7-7-168 0,-21 12 12 0,0 0-12 15,33-12 12-15,9-7-12 0,-42 19 69 0,0 0-69 16,40-19 70-16,6-1-70 0,-46 20 41 0,0 0-41 16,33-21 42-16,-5 2-42 0,-28 19-246 0,0 0 246 0,24-12-245 15,-3 7 245-15,25-10-2034 0</inkml:trace>
  <inkml:trace contextRef="#ctx1" brushRef="#br0" timeOffset="3769.35">25618 3156 2017 0,'0'0'0'0,"16"-12"0"15,12-8 0-15,-28 20 269 0,0 0-269 0,39-28 269 0,9-8-269 16,-48 36 163-16,0 0-163 0,51-38 163 0,7 0-163 15,-58 38 69-15,0 0-69 0,73-39 69 0,11-4-69 16,-84 43-663-16,0 0 663 0,87-31-662 0,2 7 662 16,90-29-1045-16</inkml:trace>
  <inkml:trace contextRef="#ctx1" brushRef="#br0" timeOffset="4298.33">26742 2957 1905 0,'0'0'0'0,"0"0"0"0,0 0 0 0,0 0 307 0,0 0-307 16,0 0 308-16,10 12-308 0,-10-12 249 0,0 0-249 15,7 9 250-15,4-3-250 0,-11-6 152 0,0 0-152 16,15 13 152-16,6 0-152 0,-21-13 8 0,0 0-8 16,27 16 8-16,4-4-8 0,-31-12 80 0,0 0-80 15,35 12 80-15,7 0-80 0,-42-12 12 0,0 0-12 0,38 7 13 16,4-4-13-16,-42-3 23 0,0 0-23 0,41-3 24 15,-8-4-24-15,-33 7 45 0,0 0-45 0,29-9 45 16,-2-6-45-16,-27 15 13 0,0 0-13 0,21-16 13 16,-6-1-13-16,-15 17 0 0,0 0 0 0,11-21 1 15,-8-1-1-15,-3 22 1 0,0 0-1 0,-5-27 1 16,-4-2-1-16,9 29 0 0,0 0 0 0,-14-43 1 16,-5-9-1-16,19 52-20 0,0 0 20 0,-19-67-20 15,-4-10 20-15,23 77 0 0,0 0 0 0,-24-103 0 0,-2-19 0 16,26 122 2-16,0 0-2 0,-18-120 3 0,9-14-3 15,9 134-48-15,0 0 48 0,4-103-47 0,10 11 47 16,-14 92-22-16,0 0 22 0,26-83-22 0,12 14 22 16,-38 69-1-16,0 0 1 0,46-63 0 0,13 5 0 0,-59 58 0 15,0 0 0-15,70-45 0 0,11 6 0 0,-81 39-51 16,0 0 51-16,101-36-50 0,18 5 50 0,-119 31 46 16,0 0-46-16,129-33 47 0,11 6-47 0,-140 27-45 15,0 0 45-15,134-36-45 0,-3 1 45 0,-131 35 38 16,0 0-38-16,126-41 39 0,-4-2-39 0,-122 43 34 15,0 0-34-15,96-36 34 0,-13 9-34 0,-83 27-36 0,0 0 36 16,59-16-36-16,-19 13 36 0,-14 6-137 0,-13 13 137 16,-6-8-136-16,-7-1 136 0,-4 14-610 0,-3 3 610 15,0 0-610-15,0-5 610 0,-7 25-1286 0</inkml:trace>
  <inkml:trace contextRef="#ctx1" brushRef="#br0" timeOffset="4932.13">27521 2422 1614 0,'0'0'0'0,"-7"-12"321"0,-3-12-321 0,6 8 321 0,4-5-321 0,2 6 216 16,0 3-216-16,1-7 216 0,1 2-216 0,4-2 126 16,3-1-126-16,1 1 127 0,0 3-127 0,2-1 73 15,2 5-73-15,0 5 74 0,-4-1-74 0,2 4 47 16,-2 1-47-16,-1 3 48 0,-1 7-48 0,1 5 0 15,-6 12 0-15,0-6 0 0,-3 0 0 0,-2 6 28 16,-4 0-28-16,3-2 28 0,-3-1-28 0,-3-3-38 0,-3 7 38 16,3-8-37-16,1-2 37 0,-1 1 49 0,-1 1-49 15,1-2 50-15,1-8-50 0,3 5-43 16,-1 0 43-16,3-3-43 0,-1 3 43 0,0-5 23 0,2-2-23 0,0-5 24 16,0 0-24-16,0 0 64 0,14-5-64 0,-5-7 64 15,1 0-64-15,1-4-37 0,1-3 37 0,2 2-37 16,0-2 37-16,3-1 50 0,1-3-50 0,-1 3 50 15,-1-1-50-15,-2-3-31 0,-2 0 31 0,1-2-31 16,-1 6 31-16,-2-1 4 0,-1 6-4 0,-2-1 4 16,0 8-4-16,-3-1-2 0,-1 2 2 0,-3 7-2 15,2-5 2-15,-2 5-49 0,-7 5 49 0,7-5-49 16,-7 12 49-16,0 0 35 0,0 4-35 0,0-4 35 16,2-4-35-16,-2 11 30 0,0 5-30 0,0-5 30 15,1-2-30-15,3 2 49 0,1 2-49 0,2-2 50 16,4-2-50-16,1-2 44 0,2 1-44 0,0-1 44 0,2-6-44 15,1 6 11-15,1-3-11 0,3 0 11 0,-1-3-11 16,5-2 61-16,3 1-61 0,-4-3 61 0,-1-1-61 16,3-1-83-16,2-3 83 0,0-3-83 0,2-2 83 15,-4 1-624-15,-1-3 624 0,3 2-624 0,3-4 624 0,22-6-1486 16</inkml:trace>
  <inkml:trace contextRef="#ctx1" brushRef="#br0" timeOffset="5101.1">28237 2346 2129 0,'0'0'0'0,"6"12"309"16,4 5-309-16,-3-1 309 0,-2-4-309 0,-1 7 238 0,-1-4-238 15,-1 2 239-15,0-1-239 0,-4 4 135 0,-1 3-135 16,-1-6 136-16,1-5-136 0,3 3 57 0,0-3-57 0,1-5 58 16,1-5-58-16,-2-2-1 0,0 0 1 0,0 0-1 15,9-9 1-15,-4 1-416 0,2-1 416 0,-2-1-416 16,-1 5 416-16,5-11-1918 0</inkml:trace>
  <inkml:trace contextRef="#ctx1" brushRef="#br0" timeOffset="5514.54">28008 1714 1670 0,'0'0'0'15,"4"-15"288"-15,1-12-288 0,4 8 288 0,1 2-288 0,1 1 183 16,-1 1-183-16,3 3 184 0,-1 3-184 0,0 2 117 16,2 2-117-16,-3 2 117 0,-1-1-117 0,1 4 23 15,-3 0-23-15,1 0 24 0,0 4-24 0,-2 4 1 16,-4-1-1-16,1 5 2 0,-1-3-2 0,-1 6 19 15,-4 1-19-15,2-4 20 0,-2-7-20 0,-3 7 0 16,-2 3 0-16,-2 9 0 0,-3 12 0 0,2-1-2 0,1 1 2 16,2-9-2-16,4-3 2 0,1-7 6 15,2-1-6-15,2-1 6 0,3-3-6 0,2-5 67 0,3 2-67 16,3-6 68-16,0 2-68 0,3-1 82 0,2-1-82 0,-1-3 82 16,2 0-82-16,1 0 85 0,-1 0-85 15,4-3 86-15,3-1-86 0,-4 4 13 0,-1 4-13 0,4-8 14 16,-1-1-14-16,-1-2 37 0,-4-1-37 15,-1-1 37-15,1 2-37 0,-3 2-212 0,-2-5 212 0,-2 5-211 16,0 5 211-16,13-7-2207 0</inkml:trace>
  <inkml:trace contextRef="#ctx1" brushRef="#br0" timeOffset="5767.55">28728 2279 2084 0,'0'0'0'0,"9"-12"310"16,3-8-310-16,2 1 310 0,2-2-310 15,-16 21 219-15,0 0-219 0,17-19 220 0,4 2-220 0,-21 17 131 16,0 0-131-16,21-15 131 0,0-1-131 0,-21 16-1 15,0 0 1-15,21-19-1 0,-1 2 1 0,-20 17-445 16,0 0 445-16,26-12-444 0,3-3 444 0,27-18-1715 16</inkml:trace>
  <inkml:trace contextRef="#ctx1" brushRef="#br0" timeOffset="6317.19">29169 1907 1827 0,'0'0'0'0,"0"0"282"0,0 0-282 0,3-9 282 16,2-10-282-16,-5 19 190 0,0 0-190 0,9-24 190 15,3-8-190-15,-12 32 114 0,0 0-114 0,18-33 114 16,4-5-114-16,-22 38 36 0,0 0-36 0,27-32 36 16,4-4-36-16,-31 36 1 0,0 0-1 0,35-28 1 15,2 4-1-15,-37 24 0 0,0 0 0 0,29-15 0 16,-2 10 0-16,-27 5-4 0,0 0 4 0,15 1-3 15,-8 11 3-15,-7-12-4 0,0 0 4 0,-5 38-3 16,-12 15 3-16,17-53-1 0,0 0 1 0,-14 43 0 16,-4 0 0-16,18-43-2 0,0 0 2 0,-14 36-2 15,0-3 2-15,14-33 14 0,0 0-14 0,-10 27 15 0,-1-3-15 16,11-24 52-16,0 0-52 0,-5 19 52 0,2-10-52 16,3-9 34-16,0 0-34 0,0 0 34 0,7 3-34 15,-7-3 52-15,0 0-52 0,14-10 52 0,5-7-52 0,-19 17 0 16,0 0 0-16,26-28 0 0,5-8 0 0,-31 36 5 15,0 0-5-15,34-36 5 0,1-7-5 0,-35 43-2 16,0 0 2-16,31-39-1 0,0 6 1 0,-31 33 12 16,0 0-12-16,27-31 12 0,-6 7-12 0,-21 24-39 15,0 0 39-15,12-20-38 0,-7 4 38 0,-5 16-11 16,0 0 11-16,-2-8-11 0,-6 4 11 0,8 4 1 16,0 0-1-16,-11 0 2 0,-5 0-2 0,16 0 60 15,0 0-60-15,-12 4 61 0,0 1-61 0,12-5 37 0,0 0-37 16,-14 20 37-16,-2 15-37 0,8 4 0 0,1 2 0 15,3-3 1-15,4-5-1 0,5-6 18 0,6-3-18 0,-3-3 19 16,1-6-19-16,2 1 21 0,1-4-21 0,2-4 21 16,0 1-21-16,2-2 49 0,5-4-49 0,-4-3 50 15,1 3-50-15,-18-3-89 0,0 0 89 0,24 0-88 16,6-3 88-16,-4-4-418 0,-2-1 418 0,-3 4-418 16,-3-1 418-16,20-2-1827 0</inkml:trace>
  <inkml:trace contextRef="#ctx1" brushRef="#br0" timeOffset="6713.7">29962 2005 1715 0,'0'0'0'0,"0"0"348"0,-12-4-348 0,12 4 349 0,-13 0-349 15,13 0 243-15,-7-3-243 0,7 3 244 0,0 0-244 16,0 0 158-16,-1-5-158 0,1 5 159 0,-2-11-159 0,2 11 31 15,2-8-31-15,-2 8 31 0,7-12-31 0,-7 12 29 16,8-9-29-16,-1 2 29 0,4 4-29 0,-1-2 42 16,3 1-42-16,-3-1 42 0,0-2-42 0,-1 4 0 15,0 1 0-15,-2 2 1 0,0 0-1 0,-7 0-37 16,9 5 37-16,-9-5-36 0,3 12 36 0,-5-3 0 16,-3 3 0-16,2 1 1 0,-3 0-1 0,-2 4-2 0,-5 2 2 15,6-2-1-15,-1-7 1 0,-3 7-7 0,1-1 7 16,1-1-6-16,0-6 6 0,2 6-7 0,0 9 7 15,6-3-6-15,1-2 6 0,3-2 39 16,4 2-39-16,5-7 40 0,4-5-40 0,3-6 32 0,2-1-32 0,2-8 32 16,1-4-32-16,3-4 51 0,1-4-51 0,1 4 51 15,1 1-51-15,0-1 7 0,1 3-7 0,-3-3 7 16,-3 4-7-16,-5 0 7 0,-2 0-7 0,-4 0 8 16,-4 0-8-16,-3 2-118 0,-7-2 118 0,0 3-118 15,-1 6 118-15,-1-13-2429 0</inkml:trace>
  <inkml:trace contextRef="#ctx1" brushRef="#br0" timeOffset="7115.06">29770 1155 1479 0,'7'-3'0'0,"7"-13"268"16,8-4-268-16,-2 8 268 0,0 1-268 0,0 3 136 16,-1 4-136-16,-3-1 136 0,-4 5-136 0,0 0 69 0,-3 0-69 15,0 5 70-15,-2-1-70 0,-4 3 32 0,-3 1-32 16,0 1 33-16,-3 3-33 0,-3 0-9 0,-1 3 9 15,4-3-9-15,3 4 9 0,0-1-22 0,0 2 22 0,2-1-22 16,1-8 22-16,4 3 57 0,2 1-57 0,1-4 58 16,3 1-58-16,0 1 111 0,3-5-111 0,2 2 112 15,-1-2-112-15,1-5 97 0,1-3-97 16,4-2 97-16,1-2-97 0,2-2 78 0,4-3-78 0,-2 4 79 16,2 1-79-16,-2-5 43 0,-2 3-43 0,-2 1 43 15,-3-3-43-15,-3 6 3 0,-4-2-3 16,-4 2 3-16,-1 2-3 0,-9 3-426 0,0 0 426 0,0 0-426 15,-7 3 426-15,0-1-1602 0</inkml:trace>
  <inkml:trace contextRef="#ctx1" brushRef="#br0" timeOffset="7516.85">28482 1320 1703 0,'0'0'0'0,"14"-14"342"0,9-13-342 16,3 8 342-16,4-2-342 0,5 1 253 0,5-3-253 0,9-1 253 16,8 4-253-16,6-4 159 0,7 0-159 0,19-4 160 15,16-3-160-15,2-20 23 0,4-18-23 16,-1 14 24-16,-1-3-24 0,1 10 3 0,3 3-3 0,-8 9 4 16,-3 9-4-16,-10 3 76 0,-4 1-76 0,-8-1 76 15,-8 0-76-15,-13 0-8 0,-10 0 8 16,-11 5-7-16,-10 2 7 0,-12 14 10 0,-13 3-10 0,-3 0 10 15,0 7-10-15,-5 5-384 0,-2 5 384 0,-2-5-384 16,-3 0 384-16,-9 15-1836 0</inkml:trace>
  <inkml:trace contextRef="#ctx1" brushRef="#br0" timeOffset="8816.36">26223 5240 1905 0,'0'0'0'0,"0"0"0"0,0 0 0 15,0 0 302-15,0 0-302 0,0 0 302 0,0 0-302 16,0 0 215-16,0 0-215 0,0 0 215 0,-23 30-215 15,23-30 110-15,0 0-110 0,-10 30 110 0,-1 9-110 16,11-39 21-16,0 0-21 0,-5 43 21 0,3 5-21 0,2-48 5 16,0 0-5-16,2 48 5 0,3-2-5 0,-5-46 32 15,0 0-32-15,4 49 32 0,3-5-32 0,-7-44 50 16,0 0-50-16,12 40 50 0,2-9-50 0,-14-31 35 16,0 0-35-16,14 24 36 0,-2-12-36 15,-12-12 18-15,0 0-18 0,12-4 18 0,-1-11-18 0,-11 15 13 16,0 0-13-16,9-24 13 0,-2-12-13 0,-7 36-4 0,0 0 4 15,7-40-3-15,0-11 3 0,-7 51 9 0,0 0-9 16,7-66 10-16,-2-12-10 0,-5 78 9 0,0 0-9 16,9-95 9-16,-1-16-9 0,-8 111-50 0,0 0 50 15,9-88-50-15,3 6 50 0,-12 82-8 0,0 0 8 0,7-48-8 16,-2 27 8-16,-5 21-40 0,0 0 40 0,7-10-40 16,2 20 40-16,-9-10-3 0,0 0 3 0,9 21-3 15,1 9 3-15,-10-30-15 0,0 0 15 0,11 42-15 16,-2 7 15-16,-9-49 16 0,0 0-16 0,12 54 17 15,-2 4-17-15,-10-58-4 0,0 0 4 0,14 48-3 16,0-7 3-16,-14-41 0 0,0 0 0 0,18 35 0 16,-1-11 0-16,-17-24 59 0,0 0-59 0,21 12 60 15,2-12-60-15,-23 0 27 0,0 0-27 0,23-16 27 16,-2-16-27-16,-21 32-41 0,0 0 41 0,21-40-41 16,-1-11 41-16,-20 51 51 0,0 0-51 0,20-55 51 15,-3-2-51-15,-17 57-17 0,0 0 17 0,21-72-16 0,0-7 16 16,-21 79-36-16,0 0 36 0,16-48-36 0,-2 14 36 15,-14 34-51-15,0 0 51 0,10-9-51 16,-4 21 51-16,-6-12 10 0,0 0-10 0,5 21 10 0,0 13-10 16,-5-34 10-16,0 0-10 0,5 38 10 0,-1 8-10 0,-4-46 4 15,0 0-4-15,7 52 5 0,3 2-5 0,-10-54-325 16,0 0 325-16,16 50-324 0,1 2 324 0,15 51-1898 16</inkml:trace>
  <inkml:trace contextRef="#ctx1" brushRef="#br0" timeOffset="9236.23">27161 4986 1524 0,'0'0'0'16,"0"0"0"-16,14-9 0 0,-14 9 289 0,0 0-289 0,0 0 290 15,0 0-290-15,0 0 204 0,0 0-204 0,0 0 205 16,0 0-205-16,0 0 204 0,0 0-204 0,-12 14 204 15,-11 8-204-15,23-22 90 0,0 0-90 0,-21 21 90 16,-3 6-90-16,24-27 59 0,0 0-59 0,-23 31 60 16,2 2-60-16,21-33-2 0,0 0 2 0,-12 31-1 15,1 1 1-15,11-32 1 0,0 0-1 0,-1 21 2 16,6-2-2-16,-5-19 34 0,0 0-34 0,10 3 34 16,10-10-34-16,-20 7 50 0,0 0-50 0,17-12 50 15,4-12-50-15,-21 24-28 0,0 0 28 0,23-27-28 0,-2-4 28 16,-21 31 52-16,0 0-52 0,22-29 53 0,-1-6-53 15,-21 35-19-15,0 0 19 0,18-32-18 0,-4-4 18 16,-14 36-48-16,0 0 48 0,10-28-47 0,-1 4 47 16,-9 24 18-16,0 0-18 0,3-8 18 0,-1 4-18 0,-2 4 8 15,0 0-8-15,4 9 9 0,-3 13-9 16,-1-22-1-16,0 0 1 0,4 24 0 0,-2 3 0 0,-2-27 18 16,0 0-18-16,5 25 19 0,2 2-19 15,-7-27-79-15,0 0 79 0,10 21-79 0,3-4 79 0,-13-17-431 16,0 0 431-16,15 7-431 0,3-11 431 0,15 8-1612 15</inkml:trace>
  <inkml:trace contextRef="#ctx1" brushRef="#br0" timeOffset="9580.91">27554 4720 2062 0,'0'0'0'16,"0"0"0"-16,0 0 0 0,0 0 352 0,0 0-352 0,0 0 353 15,0 0-353-15,0 0 222 0,0 0-222 0,-2 8 222 16,1 8-222-16,1-16 51 0,0 0-51 0,-4 31 51 15,-1 13-51-15,5-44 51 0,0 0-51 0,-3 40 52 16,-1-1-52-16,4-39 0 0,0 0 0 0,-5 33 0 16,3-6 0-16,2-27-13 0,0 0 13 0,7 21-13 15,0-6 13-15,-7-15 17 0,0 0-17 0,16 7 17 16,5-14-17-16,-21 7 55 0,0 0-55 0,22-17 55 16,1-14-55-16,-23 31-8 0,0 0 8 0,25-32-7 15,1-11 7-15,-26 43-24 0,0 0 24 0,22-40-23 16,1 1 23-16,-23 39-13 0,0 0 13 0,18-28-13 15,-6 11 13-15,-12 17-22 0,0 0 22 0,9-12-22 0,-4 12 22 16,-5 0-3-16,0 0 3 0,2 12-3 0,-2 12 3 0,0 4-7 16,0 4 7-16,0-4-7 0,0-8 7 0,3-1-14 15,1-7 14-15,1 0-13 0,2-5 13 0,2-2-15 16,-1-5 15-16,1-5-15 0,2-2 15 16,1-1-477-16,2-3 477 0,1-3-476 0,1-4 476 0,16-18-1600 15</inkml:trace>
  <inkml:trace contextRef="#ctx1" brushRef="#br0" timeOffset="9980.29">28147 4260 1838 0,'0'0'0'16,"0"0"0"-16,5-9 0 0,-5 9 311 0,2-10-311 0,-2 10 312 16,0 0-312-16,0 0 208 0,0 13-208 0,0-4 208 15,1 3-208-15,-2 4 120 0,-1 4-120 0,0 16 121 16,-1 11-121-16,-1-8 45 0,1 6-45 0,-1-9 45 15,2-2-45-15,1 2 0 0,-1-3 0 0,0-9 0 16,2 0 0-16,0-4 14 0,0 3-14 0,4-6 15 16,-1 2-15-16,1-7 38 0,1 0-38 0,2-5 39 15,0-6-39-15,0-1 41 0,1-1-41 0,3-10 41 16,-1-3-41-16,4 1 35 0,2-1-35 0,-2-1 35 16,0-8-35-16,0 6-50 0,-2-3 50 0,1 1-50 15,-3 3 50-15,2 1-47 0,2 1 47 0,-2 2-47 16,1 2 47-16,-3 1-1 0,1 4 1 0,-11 5 0 0,7-7 0 15,-7 7-4-15,7 4 4 0,-7-4-4 0,0 5 4 16,0-5 42-16,-6 10-42 0,5-1 42 0,-3-1-42 16,4 1 45-16,0 1-45 0,0 2 45 0,0-3-45 15,2 3 2-15,1-4-2 0,3 3 3 0,1-3-3 16,3-3 5-16,2 2-5 0,2-7 6 0,2 0-6 0,1 0 13 16,1-3-13-16,1 3 14 0,2-5-14 0,0-2-108 15,-2-2 108-15,4 2-108 0,0 2 108 0,-1-4-270 16,1 6 270-16,0-6-270 0,-2 3 270 0,23-6-1916 15</inkml:trace>
  <inkml:trace contextRef="#ctx1" brushRef="#br0" timeOffset="10546.49">28859 4347 1827 0,'0'0'0'0,"2"-8"0"0,2-4 0 0,-1 0 332 0,-1 1-332 16,1 6 333-16,-1-2-333 0,-2 7 178 0,0 0-178 0,0 0 179 15,0 0-179-15,0 0 116 0,-9 7-116 0,9-7 116 16,-12 7-116-16,3 2 64 0,1 3-64 0,-1 0 65 15,2 0-65-15,0 8 7 0,-2 4-7 0,4-1 7 16,0 1-7-16,1 0 39 0,1-6-39 0,3 0 39 16,1-10-39-16,1-1 47 0,0-3-47 0,-2-4 47 15,10 8-47-15,-3-23 0 0,2-13 0 0,0 23 0 16,1 5 0-16,1 0-62 0,-2-3 62 0,1-1-62 16,1-4 62-16,-1-4-5 0,1 0 5 0,-3-4-5 15,1 4 5-15,-2-3-18 0,-4-6 18 0,3 6-18 16,-1-1 18-16,-2 1-5 0,-3 1 5 0,2 4-4 0,0 1 4 15,-2 2-12-15,0 6 12 0,0 1-12 0,0 0 12 16,0 0 51-16,0 0-51 0,0 0 51 0,5 8-51 16,-3 1 34-16,-2 1-34 0,2 2 34 0,1 2-34 15,1 5-3-15,-1 1 3 0,2 3-3 0,1-6 3 0,-1 2 41 16,2 1-41-16,2-8 42 0,-1-5-42 0,1 7 11 16,0 8-11-16,1-18 11 0,3-8-11 0,-1 1 7 15,-2-6-7-15,2-1 7 0,2 1-7 0,-1-6 35 16,-1-6-35-16,0 4 36 0,2 5-36 0,-3-7-1 15,-3-2 1-15,1 3-1 0,0 2 1 0,-2-4 5 16,-2-4-5-16,2 1 5 0,2-1-5 0,-4 0-24 16,0 0 24-16,1-3-23 0,-1 3 23 0,-2-9 24 0,-3-3-24 15,2-3 25-15,0-4-25 0,-1 3-21 0,1 4 21 16,0 5-21-16,1 7 21 0,-3 7-3 0,0 7 3 16,0 5-3-16,0 1 3 0,-1 13-42 0,-5 10 42 15,5 8-42-15,-1 4 42 0,0 7-22 0,-1 5 22 0,4 0-22 16,-1-4 22-16,0 0 43 0,0 1-43 0,2-2 44 15,0-4-44-15,0 2 5 0,-1-3-5 0,5-6 5 16,-1-6-5-16,4 1-102 0,-1-1 102 16,1-9-102-16,0-2 102 0,-2-8-441 0,0-6 441 0,2-1-440 15,-1-3 440-15,10-4-1625 0</inkml:trace>
  <inkml:trace contextRef="#ctx1" brushRef="#br0" timeOffset="10867.24">29179 4184 1748 0,'0'0'0'0,"0"0"0"0,0 0 0 15,0 0 363-15,0 0-363 0,0 0 364 0,0 0-364 16,0 0 198-16,7-7-198 0,0 6 198 0,2-6-198 16,1 2 117-16,3-6-117 0,4 6 117 0,2-3-117 15,0-5-3-15,-1 1 3 0,3 2-3 0,3-2 3 16,-1 0-137-16,1-5 137 0,-3-2-137 0,0-1 137 0,-3-3-132 16,-2-1 132-16,1 0-131 0,-1 4 131 0,1-4-48 15,-1 5 48-15,-2-2-48 0,-2 6 48 0,-1-1 104 16,-4 4-104-16,0 0 104 0,-2 0-104 0,0 4 154 15,-1 1-154-15,-4 7 154 0,1-9-154 0,-1 9 114 16,0 0-114-16,0 0 114 0,-1 9-114 0,1-1 21 0,0 6-21 16,0 0 21-16,-2 5-21 0,2 8 43 15,-2 13-43-15,2-1 43 0,0 9-43 0,0-3 35 0,-5-2-35 16,1-7 35-16,-1 0-35 0,3 0-1 16,1-2 1-16,2-5 0 0,3 2 0 0,1-7 45 0,4-5-45 15,-2-2 46-15,-2-5-46 0,0-3-225 0,-1-2 225 0,-4-7-225 16,0 0 225-16,5-12-740 0,0-4 740 0,-1 4-739 15,-2-5 739-15,3-10-932 0</inkml:trace>
  <inkml:trace contextRef="#ctx1" brushRef="#br0" timeOffset="11531.69">29616 4145 1603 0,'0'0'0'0,"0"0"0"16,0 0 0-16,0 0 353 0,2-5-353 0,-2 5 354 16,5-7-354-16,-5 7 200 0,9-6-200 0,-1 0 200 15,1 0-200-15,2 0 92 0,-1-6-92 0,9-4 93 16,7 1-93-16,-3-6 21 0,-2-3-21 0,4 0 21 15,3 2-21-15,-4 1 0 0,0 1 0 0,1 1 0 16,-2-2 0-16,-23 21 12 0,0 0-12 0,24-21 12 0,1 3-12 16,-25 18-25-16,0 0 25 0,19-19-24 0,-4 2 24 15,-15 17 58-15,0 0-58 0,11-9 58 0,-6 6-58 16,-5 3 83-16,0 0-83 0,0 0 83 0,0 0-83 16,0 0 15-16,0 0-15 0,-10 12 16 0,-6 3-16 15,16-15 39-15,0 0-39 0,-23 29 39 0,-3 18-39 0,26-47 12 16,0 0-12-16,-23 36 13 0,2 0-13 0,21-36 9 15,0 0-9-15,-14 32 10 0,4-4-10 0,10-28 51 16,0 0-51-16,0 22 52 0,9-8-52 0,-9-14 3 16,0 0-3-16,15 7 3 0,6-7-3 0,-21 0-38 15,0 0 38-15,25-16-37 0,5-11 37 0,-30 27-47 0,0 0 47 16,27-29-47-16,0-11 47 0,-27 40 26 0,0 0-26 16,22-36 26-16,-2-3-26 0,-20 39-42 0,0 0 42 0,15-28-41 15,-4 4 41-15,-11 24 15 0,0 0-15 16,7-15 15-16,-4 6-15 0,-3 9 54 0,0 0-54 0,0 0 55 15,-1 5-55-15,1-5 15 0,0 0-15 0,0 16 15 16,-2 8-15-16,2-24 45 0,0 0-45 0,2 20 46 16,1 8-46-16,-3-28 8 0,0 0-8 0,5 22 9 15,2-1-9-15,-7-21 6 0,0 0-6 0,9 12 6 16,2-4-6-16,-11-8 0 0,0 0 0 0,13-5 0 16,3-10 0-16,-16 15-29 0,0 0 29 0,21-19-29 15,5-5 29-15,-26 24-31 0,0 0 31 0,27-28-31 16,2-1 31-16,-29 29 0 0,0 0 0 0,32-31 0 15,1 2 0-15,-33 29 0 0,0 0 0 0,28-22 0 16,-2 5 0-16,-26 17-11 0,0 0 11 0,19-11-10 0,-5 6 10 16,-14 5 56-16,0 0-56 0,11 5 57 0,-6 11-57 15,-5-16 40-15,0 0-40 0,7 15 40 0,0 4-40 16,-7-19 2-16,0 0-2 0,12 21 3 0,4-6-3 16,-16-15 36-16,0 0-36 0,26 9 37 0,7-6-37 15,-33-3 1-15,0 0-1 0,46-7 1 0,10-10-1 16,-56 17-31-16,0 0 31 0,61-19-31 0,7-5 31 0,-68 24-114 15,0 0 114-15,80-36-113 0,13-7 113 0,-93 43-118 16,0 0 118-16,82-48-118 0,-3-7 118 0,-79 55-256 16,0 0 256-16,50-32-256 0,-18 8 256 0,50-31-1856 15</inkml:trace>
  <inkml:trace contextRef="#ctx1" brushRef="#br0" timeOffset="11982.29">27481 6240 1771 0,'0'0'0'0,"2"-17"0"0,-1-17 0 0,3 10 349 16,-1-4-349-16,1 13 349 0,-2 10-349 0,-2 5 252 15,0 0-252-15,1 8 252 0,1 11-252 0,-2 9 133 16,0 8-133-16,0 0 133 0,0 3-133 0,0 6 42 16,2 6-42-16,1 9 43 0,1 11-43 0,-6 9 69 15,-1 15-69-15,-4-13 70 0,-2-10-70 0,0-3 43 16,0-7-43-16,1-11 44 0,-1-15-44 0,5 4 48 0,-1-10-48 16,3-6 49-16,2-6-49 0,6-3-64 0,4-8 64 15,-1-7-63-15,-2-7 63 0,7-2-542 0,2-9 542 16,6-3-542-16,6-6 542 0,21-25-1632 0</inkml:trace>
  <inkml:trace contextRef="#ctx1" brushRef="#br0" timeOffset="12532.96">27895 6422 1838 0,'0'0'0'0,"5"-12"0"16,4-10 0-16,0 5 311 0,5-4-311 0,1 2 312 0,1-1-312 0,2-5 230 16,1-2-230-16,0 0 231 0,0-1-231 0,0 4 86 15,1 3-86-15,-5 8 86 0,-1 2-86 0,-1 8 40 16,-5 5-40-16,-2 10 40 0,-3 7-40 0,-3 5-6 15,-5 7 6-15,1-4-5 0,-1-3 5 0,-4 4 4 16,-3 1-4-16,0 2 5 0,-2 1-5 0,0 4 3 16,-2 2-3-16,6-14 4 0,3-15-4 0,0 6 59 15,1-1-59-15,3-1 59 0,1-4-59 0,2 0 1 16,2-2-1-16,5-7 2 0,3-9-2 0,4-1 4 16,7-9-4-16,-5 2 4 0,3-7-4 0,1 0-35 0,-1-4 35 15,0 1-34-15,0-6 34 0,0 2 10 0,2-1-10 16,-1-11 10-16,-1-2-10 0,0 2-7 0,0-2 7 15,0 8-7-15,-1 4 7 0,-2 2 3 0,-1 7-3 0,-6 7 4 16,-4 2-4-16,-1 6-5 0,-2 2 5 16,-2 7-4-16,0 0 4 0,-7 7 45 0,-4 2-45 0,2-1 46 15,1 1-46-15,-3 4 55 0,-1 8-55 0,-4 7 55 16,-1 11-55-16,3 0 55 0,0 6-55 0,5-12 56 16,2-6-56-16,4 4 35 0,3-3-35 0,3-4 36 15,4 3-36-15,4-3 26 0,1-3-26 0,-2-3 26 16,3-4-26-16,4-2 34 0,2-1-34 0,2-3 35 15,4-8-35-15,-1 0-48 0,1-3 48 0,1-2-48 16,0-4 48-16,2 2-304 0,0-5 304 0,0 0-304 16,0-3 304-16,28-9-2147 0</inkml:trace>
  <inkml:trace contextRef="#ctx1" brushRef="#br0" timeOffset="12847.01">28955 6244 1916 0,'0'0'0'0,"4"-9"0"0,1-6 0 0,-3 3 331 0,0 0-331 16,-1 3 332-16,-1 2-332 0,0 7 232 0,-1-8-232 15,1 8 233-15,0 0-233 0,0 0 134 0,0 12-134 0,0-4 134 16,0 4-134-16,-2 4 55 0,-3 4-55 0,1 2 56 16,2 4-56-16,1-2 49 0,-1 2-49 0,2-2 50 15,0-3-50-15,0 3 18 0,-2-5-18 0,2-2 19 16,0-2-19-16,2 1 43 0,0-8-43 0,1-1 44 16,1-4-44-16,-4-3-119 0,7 6 119 0,0-12-119 15,1 0 119-15,3-1-908 0,-1 2 908 0,6-7-907 16,3 0 907-16,16-11-908 0</inkml:trace>
  <inkml:trace contextRef="#ctx1" brushRef="#br0" timeOffset="13194.33">29310 5954 2151 0,'0'0'0'0,"0"0"0"0,0 0 0 0,0 0 317 0,0 0-317 16,0 0 318-16,0 0-318 0,0 0 202 0,16-12-202 15,0 5 202-15,3-2-202 0,7-6 66 0,4-3-66 16,1 3 67-16,4 0-67 0,-2-1 67 0,-1-3-67 0,-4 2 68 16,-2 2-68-16,-3-6-45 0,-8 6 45 15,6-1-44-15,2 4 44 0,-4 4-190 0,-3 1 190 0,0 5-190 16,-2 2 190-16,-14 0-581 0,0 0 581 0,17 5-580 16,1 2 580-16,17 7-1166 0</inkml:trace>
  <inkml:trace contextRef="#ctx1" brushRef="#br0" timeOffset="13868.96">30182 5648 1188 0,'0'0'0'0,"0"0"0"0,-2-7 0 0,2 7 320 16,0 0-320-16,0 0 321 0,-2-5-321 0,2 5 296 0,0 0-296 16,0 0 296-16,-1-9-296 0,1 9 201 15,0 0-201-15,0 0 201 0,-2-10-201 0,2 10 154 0,0 0-154 16,0-8 155-16,0-4-155 0,0 12 57 15,0 0-57-15,5-21 58 0,2-3-58 0,-7 24 56 0,0 0-56 16,16-28 57-16,7-6-57 0,-23 34 3 0,0 0-3 0,31-36 3 16,8-3-3-16,-39 39 45 0,0 0-45 15,41-33 45-15,7-3-45 0,-48 36-29 0,0 0 29 16,42-19-29-16,-2 12 29 0,-40 7-1 0,0 0 1 16,29 11-1-16,-6 13 1 0,-23-24-18 0,0 0 18 0,9 32-18 15,-13 11 18-15,4-43 49 0,0 0-49 0,-14 52 49 16,-12 4-49-16,26-56 15 0,0 0-15 0,-24 55 15 15,-4 3-15-15,28-58-16 0,0 0 16 0,-23 45-15 16,4-5 15-16,19-40 35 0,0 0-35 0,-9 27 36 16,9-12-36-16,0-15-2 0,0 0 2 15,11 0-1-15,8-15 1 0,-19 15 11 0,0 0-11 0,26-27 11 16,9-13-11-16,-35 40 20 0,0 0-20 0,38-45 20 0,4-6-20 16,-42 51-2-16,0 0 2 0,58-63-1 0,10-20 1 15,-68 83-15-15,0 0 15 0,58-72-15 0,-6-3 15 16,-52 75 0-16,0 0 0 0,35-55 1 15,-14 12-1-15,-21 43 0 0,0 0 0 0,11-24 1 0,-15 19-1 16,4 5-17-16,0 0 17 0,-14 3-17 0,-14 18 17 0,2 6-1 16,-2 6 1-16,5-6-1 0,6 1 1 0,-1-1 31 15,4 0-31-15,4 3 31 0,3 1-31 0,7-31 5 16,0 0-5-16,-4 36 6 0,6 5-6 0,3-7 37 16,6-1-37-16,-2-2 38 0,1-7-38 0,2-6 6 15,2 0-6-15,2-3 6 0,1-3-6 0,1-7-77 16,1-5 77-16,0-1-76 0,2-10 76 0,2 1-314 15,0 0 314-15,0-6-313 0,-3 2 313 0,24-13-2037 16</inkml:trace>
  <inkml:trace contextRef="#ctx1" brushRef="#br0" timeOffset="14340.74">31076 5566 1748 0,'0'0'0'0,"0"0"0"16,-8-2 0-16,8 2 296 0,-12-2-296 0,12 2 297 16,-9-1-297-16,9 1 228 0,-7-4-228 0,7 4 229 0,0 0-229 15,0 0 178-15,3-8-178 0,-3 8 179 0,9-12-179 16,-2 1 77-16,2-1-77 0,5 0 78 0,3 0-78 15,6 0 43-15,5 0-43 0,-4 4 43 0,-1-4-43 0,0 1-5 16,-1-1 5-16,-1 4-5 0,-3 3 5 0,-1 1 0 16,-1 1 0-16,-2 3 1 0,-3 3-1 0,-4 2 0 15,-6 6 0-15,-1-3 0 0,-3 4 0 0,-6 7-55 16,-3 2 55-16,0 3-54 0,-4-4 54 0,-7 8 61 16,-5 3-61-16,0 8 62 0,-3 9-62 0,3-5-37 15,2-4 37-15,8-6-37 0,8-5 37 0,3-8 5 0,3-4-5 16,6-4 6-16,5-4-6 0,5-1 49 0,4-5-49 15,3-2 50-15,4-2-50 0,-2-1 63 0,1-4-63 16,1 2 64-16,0-2-64 0,3-2-13 0,0 1 13 0,-1-4-13 16,-1-4 13-16,-3 4 26 0,-2 0-26 15,-1 0 26-15,-2 0-26 0,-4 0 0 0,-5 0 0 0,0 0 0 16,-2-3 0-16,-1 3-109 0,-3 0 109 0,1 1-108 16,0 3 108-16,-2-4-510 0,-2 0 510 0,0 3-509 15,1 0 509-15,-3-6-1579 0</inkml:trace>
  <inkml:trace contextRef="#ctx1" brushRef="#br0" timeOffset="14663.3">31849 4623 2028 0,'0'0'0'0,"0"0"0"0,1-6 0 0,-1 6 360 16,0 0-360-16,0 0 360 0,0 0-360 0,-1 6 205 16,-1 6-205-16,0 2 206 0,-1 5-206 0,1 17 154 15,-2 7-154-15,3 9 154 0,-3 8-154 0,-1 0 33 16,-2 3-33-16,2 4 34 0,-4 5-34 0,-1 19 45 16,-3 9-45-16,5-18 45 0,-1-6-45 0,0-9 26 15,0-4-26-15,6-3 26 0,-1-3-26 0,1-14 34 16,1-16-34-16,0 1 34 0,2-4-34 0,0-4 3 15,2-4-3-15,0-4 3 0,-2 0-3 0,3-6-51 0,1 0 51 16,-4-6-50-16,10 3 50 0,-10-3-174 0,11-3 174 16,-11 3-174-16,10-6 174 0,-10 6-693 0,0 0 693 15,0 0-693-15,0 0 693 0,0 0-1203 0</inkml:trace>
  <inkml:trace contextRef="#ctx1" brushRef="#br0" timeOffset="43281.23">11566 8240 2387 0,'0'0'0'0,"0"0"0"0,0 0 0 16,0 0 174-16,0 0-174 0,0 0 174 0,0 0-174 16,0 0-11-16,0 0 11 0,0 0-10 0,0 0 10 15,0 0-1973-15</inkml:trace>
  <inkml:trace contextRef="#ctx1" brushRef="#br0" timeOffset="43897.21">19883 7586 1804 0,'0'0'0'0,"0"0"0"16,0 0 0-16,0 0 185 0,0 0-185 0,0 0 185 15,0 0-185-15,0 0-34 0,15-26 34 0,-10 16-33 16,1-6 33-16,2 1-224 0,1-2 224 0,-2 5-224 16,-2 3 224-16,8-10-1129 0</inkml:trace>
  <inkml:trace contextRef="#ctx1" brushRef="#br0" timeOffset="44450.96">16018 12092 2510 0,'0'0'0'0,"0"0"0"0,0 0 0 16,0 0 226-16,0 0-226 0,0 0 227 0,0 0-227 15,0 0 133-15,0 0-133 0,0 0 133 0,0 0-133 0,0 0-7 16,0 0 7-16,0 0-6 0,0 0 6 0,0 0-505 16,0 0 505-16,0 0-505 0,0 0 505 0,0 0-1469 15</inkml:trace>
  <inkml:trace contextRef="#ctx1" brushRef="#br0" timeOffset="50777.16">11400 8708 550 0,'0'0'0'0,"-19"40"0"0,-20 23 0 0,39-63 162 0,0 0-162 0,-47 70 163 16,-14 15-163-16,61-85 136 0,0 0-136 0,-59 90 136 15,-4 15-136-15,63-105 150 0,0 0-150 0,-58 96 150 16,4-3-150-16,54-93 86 0,0 0-86 0,-49 77 86 15,2-10-86-15,47-67 0 0,0 0 0 0,-39 55 0 16,5-10 0-16,34-45-182 0,0 0 182 0,-30 34-181 16,4-10 181-16,-30 31-837 0</inkml:trace>
  <inkml:trace contextRef="#ctx1" brushRef="#br0" timeOffset="51528.68">11531 8883 539 0,'0'0'0'0,"-3"19"0"0,-3 8 0 0,3-1 166 16,-4 5-166-16,2-7 167 0,-1 4-167 0,3-1 181 15,-6 1-181-15,2 4 182 0,0 4-182 0,-1 2 132 16,-1 3-132-16,2-1 132 0,-2-4-132 0,0 0 131 0,-3 0-131 16,2-2 132-16,-3-3-132 0,5 2 38 0,-5-3-38 15,1 3 39-15,2 3-39 0,-1 4 17 0,1-1-17 16,1-3 17-16,-3-5-17 0,5-4 0 0,2-4 0 15,-1-1 0-15,3-3 0 0,-2 1-16 0,-2 1 16 16,1-5-15-16,3-8 15 0,-2 4-192 0,-1 0 192 0,3-2-191 16,-6 1 191-16,-3 11-987 0</inkml:trace>
  <inkml:trace contextRef="#ctx1" brushRef="#br0" timeOffset="52174.97">11980 8566 684 0,'0'0'0'0,"4"15"0"15,1 13 0-15,0-4 12 0,-1 3-12 0,-1-8 13 16,1-2-13-16,1 11 69 0,-5 2-69 0,2 6 69 15,-2 4-69-15,0-4-17 0,0 0 17 0,0 0-17 16,0-3 17-16,0 3-38 0,0 0 38 0,-2 1-37 16,-2 0 37-16,-1 5 47 0,0 6-47 0,-2-3 47 15,2-2-47-15,-4-2 218 0,-3 0-218 0,5-3 218 16,0-2-218-16,0 0 186 0,1 2-186 0,3-2 187 0,0 0-187 16,1 4 74-16,2 6-74 0,0-5 75 15,0-7-75-15,0 2 48 0,0-3-48 0,0 0 48 0,0-2-48 0,0-2 29 16,0 0-29-16,0-3 29 0,-4-4-29 15,4 5 10-15,0 3-10 0,0 0 11 0,-3 3-11 0,1 1 2 16,-1 1-2-16,3-10 2 0,-4-4-2 0,4-2-3 16,0 2 3-16,0-6-2 0,0 2 2 0,0-1-78 15,-2-1 78-15,2-6-77 0,0-3 77 0,-3 8-1278 16</inkml:trace>
  <inkml:trace contextRef="#ctx1" brushRef="#br0" timeOffset="52960.95">11898 9336 561 0,'0'0'0'0,"0"31"0"0,0 21 0 16,0-52 331-16,0 0-331 0,4 82 332 0,-3 33-332 15,-1-115 156-15,0 0-156 0,0 108 156 0,0 2-156 16,0-110 70-16,0 0-70 0,-1 115 71 0,-3 2-71 15,4-117 51-15,0 0-51 0,-7 108 51 0,-3-4-51 16,10-104-2-16,0 0 2 0,-9 103-1 0,-3-1 1 0,12-102-124 16,0 0 124-16,-14 87-124 0,-2-8 124 15,16-79-21-15,0 0 21 0,-14 67-21 0,2-10 21 0,12-57-141 16,0 0 141-16,-18 46-140 0,3-10 140 0,-17 43-809 16</inkml:trace>
  <inkml:trace contextRef="#ctx1" brushRef="#br0" timeOffset="53578.5">11596 10960 841 0,'0'0'0'0,"-11"43"0"16,-8 29 0-16,3-10 233 0,2 3-233 0,0-9 233 16,2-6-233-16,3-7 148 0,2-10-148 0,2 3 148 15,0 0-148-15,1-2 90 0,-2-1-90 0,0-2 90 0,3-7-90 16,-2 3-58-16,-1-3 58 0,3-2-58 16,-2-3 58-16,-8 22-1176 0</inkml:trace>
  <inkml:trace contextRef="#ctx1" brushRef="#br0" timeOffset="54127.56">10944 10438 964 0,'0'0'0'0,"-19"53"0"0,-20 36 0 0,5-4 263 15,-5 0-263-15,4-4 263 0,2-4-263 0,1 0 155 16,5 1-155-16,4-11 155 0,0-9-155 0,2-1 67 16,-3-2-67-16,3 5 68 0,2 7-68 0,-1-7 6 15,3 0-6-15,6-17 7 0,-1-9-7 16,-2 2-51-16,-5-3 51 0,5-4-50 0,0-2 50 0,-16 32-1313 15</inkml:trace>
  <inkml:trace contextRef="#ctx1" brushRef="#br0" timeOffset="54450.13">10972 9010 1166 0,'0'0'0'0,"-9"16"0"0,-8 2 0 0,1 3 60 15,-1 3-60-15,3-5 61 0,1 2-61 0,-8 8-5 16,-1 5 5-16,-4 6-5 0,1-1 5 0,1 0-246 16,-3 3 246-16,5 1-246 0,-4-4 246 0,-22 43-468 15</inkml:trace>
  <inkml:trace contextRef="#ctx1" brushRef="#br0" timeOffset="54624.44">10233 10399 852 0,'0'0'0'0,"-23"56"0"0,-15 42 0 0,-6-7 234 0,-3 14-234 16,0-2 234-16,0 3-234 0,3-12 205 0,2-4-205 0,-2-8 206 15,-1-3-206-15,5 3 136 0,-2 4-136 16,7-12 136-16,3-7-136 0,3-2 52 0,3-5-52 16,-4-5 52-16,-5-3-52 0,35-52 19 0,0 0-19 0,-42 63 20 15,-2 9-20-15,44-72 0 0,0 0 0 16,-38 59 0-16,-4-11 0 0,42-48-201 0,0 0 201 0,-37 42-201 15,1-12 201-15,-38 42-1198 0</inkml:trace>
  <inkml:trace contextRef="#ctx1" brushRef="#br0" timeOffset="58510.48">15695 12070 628 0,'0'0'0'0,"-9"-2"0"0,-9-1 0 0,3-4 165 0,-5 2-165 15,3 2 166-15,1 3-166 0,-3-4 185 0,-4 1-185 16,-3 1 185-16,-4 0-185 0,-3 1 156 0,-3 1-156 15,-5 0 157-15,-2 0-157 0,1-4 68 0,-4 2-68 16,1-1 68-16,-2-4-68 0,-6 0 88 0,-1-1-88 0,-2 2 89 16,-1-4-89-16,-3-2-1 0,-3 0 1 0,-10 2 0 15,-9 3 0-15,3 0-39 0,-1 5 39 0,5 6-39 16,1 3 39-16,6 3-47 0,-2 2 47 0,14-3-47 16,9-1 47-16,-21 2-106 0,-16 3 106 0,9 0-105 15,2 4 105-15,1-5-134 0,2-3 134 0,-1 0-134 16,1-4 134-16,1-4-15 0,3-1 15 0,12-1-14 15,10-4 14-15,-3-1-311 0,-2 0 311 0,2-1-311 16,-5 2 311-16,-46-11-352 0</inkml:trace>
  <inkml:trace contextRef="#ctx1" brushRef="#br0" timeOffset="59225.5">15686 12199 1009 0,'0'0'0'0,"0"0"0"0,-18-19 0 0,18 19 127 15,0 0-127-15,2-15 128 0,5-4-128 0,-7 19 95 16,0 0-95-16,12-26 95 0,6-5-95 0,-18 31 86 16,0 0-86-16,14-46 87 0,2-11-87 0,-16 57 82 15,0 0-82-15,17-69 82 0,-7-8-82 0,-10 77 15 0,0 0-15 16,16-113 16-16,2-30-16 0,-18 143 59 0,0 0-59 15,17-149 59-15,1-16-59 0,-18 165 52 0,0 0-52 16,21-164 53-16,-4-5-53 0,-17 169 70 0,0 0-70 16,25-181 70-16,1-10-70 0,-26 191 13 0,0 0-13 15,28-199 13-15,0-5-13 0,-28 204 10 0,0 0-10 0,35-196 10 16,0 2-10-16,-35 194-38 0,0 0 38 0,38-180-38 16,4 12 38-16,-42 168-106 0,0 0 106 0,45-144-106 15,6 13 106-15,-51 131-431 0,0 0 431 0,40-99-431 16,-1 16 431-16,41-100-643 0</inkml:trace>
  <inkml:trace contextRef="#ctx1" brushRef="#br0" timeOffset="59741.4">15759 11670 617 0,'0'0'0'16,"14"-17"0"-16,11-12 0 0,-4-5 293 0,5-9-293 0,-5 2 293 15,2-2-293-15,-23 43 217 0,0 0-217 0,31-59 218 16,6-9-218-16,10-20 142 0,2-22-142 0,1 21 142 16,-6 1-142-16,7 3 65 0,5 4-65 0,-9-8 65 15,-3-4-65-15,3 2 3 0,2 4-3 0,0-1 4 16,3-3-4-16,6 7 1 0,6-2-1 0,-6 9 1 16,-4 5-1-16,0 2-75 0,-3-4 75 0,-2 10-75 0,-2 8 75 15,0 8-232-15,0 8 232 0,-6 7-231 16,0 9 231-16,38-30-969 0</inkml:trace>
  <inkml:trace contextRef="#ctx1" brushRef="#br0" timeOffset="60259.93">15497 12166 1143 0,'0'0'0'0,"9"-7"0"16,7-6 0-16,-2 2 41 0,7 1-41 0,-7 0 42 0,1 3-42 15,6-3 88-15,5-4-88 0,4-5 89 16,5-7-89-16,0-6 56 0,7-6-56 0,-4 0 56 15,3 0-56-15,-3-1 70 0,4-1-70 0,0-1 71 0,3 0-71 16,13-10 30-16,14-10-30 0,-8 3 30 0,1 2-30 0,-6 1 2 16,2 7-2-16,-5 3 3 0,0 7-3 0,0-3 73 15,0-2-73-15,5 4 73 0,4-1-73 0,-4-1 92 16,-2-2-92-16,1-5 92 0,-4 0-92 0,1 5 47 16,6-3-47-16,-3 6 48 0,-4 4-48 0,-2 0 37 15,-4 4-37-15,-8 1 37 0,-10 5-37 0,5-5-22 16,1-3 22-16,2 6-22 0,-5 2 22 0,4 8-54 15,-1-1 54-15,-14 5-54 0,-4 4 54 0,1-1-193 0,0 1 193 16,-9 3-193-16,-2 2 193 0,15-7-1154 0</inkml:trace>
  <inkml:trace contextRef="#ctx1" brushRef="#br0" timeOffset="60775.22">15621 12180 1479 0,'0'0'0'0,"0"0"0"0,12 2 0 0,-1-1 116 15,5 5-116-15,-2-3 117 0,1-3-117 0,12 2 171 16,8-2-171-16,-2-2 172 0,-2 2-172 0,8-3 62 0,1-4-62 16,2 2 62-16,1-6-62 0,1 3 0 0,1-1 0 0,-3 1 0 15,4-1 0-15,-1 2-56 0,2-5 56 16,-3 3-55-16,0 3 55 0,-4-1-19 0,0 2 19 16,-3-1-18-16,-4 3 18 0,6 0-1 0,1-3 1 0,2 3-1 15,-4 3 1-15,-1 0-2 0,1 0 2 0,-5 2-2 16,-3 1 2-16,0 1 56 0,-1 1-56 0,-4 0 56 15,-2 0-56-15,-1-2-42 0,-1 3 42 0,-1 0-42 16,-8 3 42-16,17 3-1470 0</inkml:trace>
  <inkml:trace contextRef="#ctx1" brushRef="#br0" timeOffset="64441.06">27296 8662 1647 0,'0'0'0'0,"26"-9"0"0,16-6 0 0,5-2 185 15,7-4-185-15,2 2 185 0,5-5-185 0,23-12 138 16,16-10-138-16,-6 3 138 0,4 2-138 0,3-6 52 0,4-1-52 16,7 7 52-16,7-2-52 0,-2-2-37 0,3 3 37 15,3-3-37-15,2-1 37 0,-6-2-121 0,-2-1 121 16,-2 10-120-16,3 5 120 0,4-2-36 0,4 3 36 15,-8-1-36-15,-2 5 36 0,1 1 36 0,2-3-36 0,-8 2 36 16,0-5-36-16,2 1 48 0,2-6-48 0,-5 6 48 16,-3 2-48-16,-4 7 67 0,-5 5-67 0,-4 2 68 15,-5 2-68-15,-5 6 22 0,-5 2-22 0,-13 2 23 16,-8-2-23-16,-4 4 14 0,-5 3-14 0,-5 1 15 16,-8 1-15-16,-11 2 18 0,-13-1-18 0,2-3 18 15,-5 2-18-15,-9-2 43 0,0 10-43 0,0-10 43 16,-9 9-43-16,-8-4 7 0,-11 5-7 0,1-5 7 15,-6 2-7-15,-9 5-28 0,-7 0 28 0,-15 5-28 16,-13 9 28-16,-24 3-30 0,-22 9 30 0,6-5-30 16,-3-6 30-16,-3 0-4 0,-1 3 4 0,-2-6-4 15,1 3 4-15,-3-5-20 0,-1 2 20 0,-6 2-20 16,-3 0 20-16,-3 3 41 0,-2-1-41 0,15 8 41 0,6 3-41 16,-8-3 48-16,-2-3-48 0,6-2 49 0,3 0-49 15,-1-6 59-15,0 4-59 0,11 1 60 0,1-3-60 16,7 1 47-16,7-1-47 0,7-1 47 0,6 5-47 0,3 0 7 15,5-1-7-15,51-19 7 0,33-13-7 0,-14 2 49 16,0 2-49-16,-30 10 49 0,-21 7-49 0,20-7 12 16,1-2-12-16,15-2 13 0,9-8-13 0,13 0 0 15,16-3 0-15,5-4 1 0,10-1-1 0,6-1 1 16,7-6-1-16,3 3 1 0,5-7-1 0,11 2 12 16,9 1-12-16,19-5 13 0,15-4-13 0,6 2-2 15,10-4 2-15,-6 0-1 0,-3-4 1 0,10-2 0 0,6-3 0 16,-5-3 0-16,-2-4 0 0,15-9 3 0,8-3-3 15,0 4 4-15,5-1-4 0,9-1 0 0,7 2 0 16,-4-10 1-16,-1-2-1 0,5 8 3 0,0-5-3 16,-5 14 3-16,-8 3-3 0,-4 5 1 0,-6 7-1 15,-13 7 2-15,-12 9-2 0,-8 3-72 0,-8 3 72 0,-13 6-72 16,-11 3 72-16,-2 0-24 0,-7 3 24 0,-7 2-23 16,-8 4 23-16,-16 1-10 0,-12 2 10 0,-6-3-9 15,-12-2 9-15,-4 1-8 0,-6-1 8 0,-1 2-7 16,-3-4 7-16,-9 3 5 0,-10 3-5 0,-1-5 6 15,-5 3-6-15,-18 0 1 0,-13-1-1 0,-2 4 2 16,-8 4-2-16,-26 4 0 0,-20 6 0 0,4-2 0 16,-1-3 0-16,-6-1 10 0,-5 4-10 0,4-1 11 15,1 1-11-15,-8-4-2 0,-7 2 2 0,-2-1-1 16,-5 0 1-16,1-1 44 0,-1 4-44 0,-7 2 44 0,-6-5-44 16,-5 1-18-16,-5-1 18 0,16 15-18 0,10 3 18 15,-15 2 22-15,-6 2-22 0,7-3 22 0,4-4-22 16,5 3 3-16,0-3-3 0,9 0 4 0,7 0-4 0,8-1 3 15,7-6-3-15,6-2 3 0,7 1-3 0,3 3 12 16,4 1-12-16,36-10 13 0,25-4-13 0,-27-3-2 16,-6-3 2-16,59-8-1 0,37-8 1 0,-22 1-64 15,1 1 64-15,-32 2-63 0,-19 0 63 0,21-7-339 16,8-3 339-16,14-4-338 0,15-1 338 0,1-18-1404 16</inkml:trace>
  <inkml:trace contextRef="#ctx1" brushRef="#br0" timeOffset="74491.8">11554 7402 1367 0,'0'0'0'0,"-21"5"0"16,-14 11 0-16,35-16 138 0,0 0-138 0,-47 20 138 16,-9 4-138-16,56-24 131 0,0 0-131 0,-60 28 132 15,-6 6-132-15,66-34 54 0,0 0-54 0,-84 43 55 16,-8 14-55-16,92-57 8 0,0 0-8 0,-103 56 9 15,-8 9-9-15,111-65 5 0,0 0-5 0,-108 81 6 16,0 10-6-16,108-91 7 0,0 0-7 0,-121 93 7 16,-5 6-7-16,126-99 3 0,0 0-3 0,-124 114 3 0,-1 9-3 15,125-123 58-15,0 0-58 0,-133 131 58 0,-3 4-58 16,136-135 67-16,0 0-67 0,-133 137 68 0,2 4-68 0,131-141 131 16,0 0-131-16,-130 155 131 0,6 6-131 0,124-161 1 15,0 0-1-15,-108 165 2 0,14 5-2 0,94-170 48 16,0 0-48-16,-100 166 48 0,6 1-48 0,94-167 0 15,0 0 0-15,-82 163 0 0,14 0 0 0,68-163 60 16,0 0-60-16,-51 158 60 0,19-11-60 0,32-147 6 16,0 0-6-16,-26 143 6 0,14-13-6 0,12-130 32 15,0 0-32-15,-17 141 33 0,1 3-33 0,16-144 5 16,0 0-5-16,-5 153 6 0,5 6-6 0,0-159-1 0,0 0 1 16,0 168-1-16,3 9 1 0,-3-177 33 0,0 0-33 15,0 174 34-15,-3-1-34 0,-1-32 1 0,2-21-1 16,4-21 2-16,2-18-2 0,-1 3 48 0,-1-8-48 0,5-1 49 15,2 4-49-15,3-7 33 0,-2-2-33 0,6-8 34 16,1-7-34-16,1 12 3 0,-1 5-3 0,4-7 4 16,6-1-4-16,-1-2 10 15,3-2-10-15,5-4 11 0,1-4-11 0,8 8 39 0,4 5-39 0,-6-8 39 16,-5-4-39-16,3-3-1 0,4 0 1 0,1-11 0 16,0-1 0-16,6 3 13 0,6 2-13 0,-12-12 13 15,-5-7-13-15,1-2 1 0,2-1-1 0,0 1 2 16,1-1-2-16,6-1 10 0,2-1-10 0,10 2 10 15,7-1-10-15,-68-20 0 0,0 0 0 0,82 23 0 16,13-1 0-16,-13-5-2 0,-2-3 2 0,-7-4-1 16,-3-5 1-16,-2 0 22 0,-6-3-22 0,1 0 22 0,-6-2-22 15,-3 0-10-15,-5-2 10 0,2 2-10 0,0-3 10 16,-51 3 46-16,0 0-46 0,82-6 47 0,17-2-47 0,-99 8-5 16,0 0 5-16,109-10-4 0,9-2 4 0,-21-2 3 15,-15 0-3-15,-11 0 4 0,-10 1-4 0,1-1 1 16,-3 0-1-16,-3 2 1 0,-9 0-1 0,-7-2 7 15,-7-1-7-15,-6 1 8 0,-10 6-8 0,8-8 33 16,3-4-33-16,5-11 33 0,5-7-33 0,-3 0-24 16,4 0 24-16,-10 8-23 0,-10 2 23 0,9-3 13 15,-1-1-13-15,2-18 14 0,-1-12-14 0,5-8-5 0,-3-13 5 16,-4 18-5-16,-3 8 5 0,-2 8 34 16,-5 8-34-16,6-30 35 0,3-10-35 0,1 6-37 0,0 1 37 15,-5 7-36-15,2 4 36 0,-2-8 0 0,0-2 0 16,2 4 0-16,1 2 0 0,2-2 0 0,1 1 0 0,-5-4 1 15,-3-4-1-15,1-1 42 0,-3-4-42 0,-1 6 42 16,-7 3-42-16,1-11-41 0,6-6 41 0,-4 10-41 16,-1 0 41-16,-1 7 40 0,-3-2-40 0,4 0 40 15,-6-3-40-15,3 3-34 0,1 1 34 0,0 6-34 16,-2 3 34-16,2-3 24 0,1-1-24 0,-3 8 25 16,-7-2-25-16,2 12-30 0,1 7 30 0,-3-2-30 15,0 3 30-15,0-10 49 0,0-11-49 0,0-10 49 16,0-9-49-16,0 5-29 0,4 0 29 0,-4 5-29 15,0-4 29-15,2 6 1 0,-2 1-1 0,0 6 2 16,0 2-2-16,0 10-1 0,-2 5 1 0,2-2-1 16,-4-6 1-16,-1 3-29 0,2-2 29 0,-3 3-29 0,-1 4 29 15,-1-6 7-15,-1 4-7 0,-2-26 8 0,1-13-8 16,5 6-29-16,0 0 29 0,1 11-29 0,1 3 29 16,1-8 42-16,2-4-42 0,0 7 42 0,0-1-42 15,2 8-44-15,1 3 44 0,-3 11-43 0,-5 5 43 16,1-2 44-16,-3 0-44 0,-1-1 44 0,-3 3-44 15,-5 2-49-15,2-3 49 0,-8 3-49 0,-3-1 49 0,-13-19 20 16,-9-11-20-16,3 8 20 0,-3 0-20 0,-4 0-7 16,-1 7 7-16,4-9-6 0,5 2 6 15,-10-3-17-15,-6 0 17 0,3 8-16 0,0 4 16 0,0 10 10 0,0 1-10 16,0 8 11-16,6 4-11 0,-8 5-35 0,-7 6 35 16,-3 1-34-16,-5 9 34 0,0 8 8 0,-1-1-8 15,-11 19 9-15,-6 14-9 0,-4 3-93 0,5 8 93 16,-10-2-92-16,2 3 92 0,-8 6-431 0,-3 8 431 0,1 15-430 15,0 12 430-15,-107 65-1541 0</inkml:trace>
  <inkml:trace contextRef="#ctx1" brushRef="#br0" timeOffset="75457.81">17007 4883 1636 0,'0'0'0'0,"-28"6"0"15,-16 7 0-15,44-13 178 0,0 0-178 0,-56 13 178 16,-14-1-178-16,70-12 153 0,0 0-153 0,-96 23 153 15,-19 4-153-15,115-27 37 0,0 0-37 0,-119 36 38 16,-7 12-38-16,126-48 16 0,0 0-16 0,-120 70 17 16,-4 20-17-16,124-90-17 0,0 0 17 0,-133 110-17 15,-5 20 17-15,138-130 22 0,0 0-22 0,-149 163 22 0,-13 31-22 16,162-194 60-16,0 0-60 0,-150 240 60 0,3 40-60 16,147-280 87-16,0 0-87 0,-117 299 87 0,17 23-87 15,100-322 87-15,0 0-87 0,-71 349 87 0,22 23-87 16,49-372 38-16,0 0-38 0,-20 347 39 15,27-6-39-15,-7-341 61 0,0 0-61 0,27 304 61 0,23-29-61 0,-50-275 55 16,0 0-55-16,58 247 55 0,14-28-55 16,-72-219 3-16,0 0-3 0,96 218 3 0,22-10-3 15,-118-208 12-15,0 0-12 0,126 203 13 0,9-13-13 0,-135-190-1 16,0 0 1-16,154 158-1 0,6-21 1 0,-160-137 48 16,0 0-48-16,186 90 48 0,18-37-48 0,-204-53-2 0,0 0 2 15,220 13-1-15,14-38 1 0,-234 25 12 0,0 0-12 16,243-69 13-16,9-46-13 0,-252 115 53 0,0 0-53 15,256-149 54-15,8-37-54 0,-264 186-2 0,0 0 2 0,254-200-1 16,-10-24 1-16,-244 224 0 0,0 0 0 0,241-245 0 16,-8-18 0-16,-233 263-46 0,0 0 46 0,206-288-46 15,-16-21 46-15,-190 309-4 0,0 0 4 0,168-319-3 16,-18-21 3-16,-150 340 2 0,0 0-2 0,112-345 3 16,-30-10-3-16,-82 355 5 0,0 0-5 0,65-324 6 15,-30 13-6-15,-35 311-3 0,0 0 3 0,14-285-3 16,-28 28 3-16,14 257-1 0,0 0 1 0,-39-242 0 15,-25 19 0-15,64 223-4 0,0 0 4 0,-95-199-3 16,-29 20 3-16,124 179-37 0,0 0 37 0,-152-139-37 16,-28 26 37-16,180 113-63 0,0 0 63 0,-199-81-62 15,-21 26 62-15,220 55-33 0,0 0 33 0,-234-12-33 16,-18 36 33-16,252-24-75 0,0 0 75 0,-258 47-75 0,-20 21 75 16,278-68-227-16,0 0 227 0,-269 107-227 0,-5 32 227 15,-268 103-1742-15</inkml:trace>
  <inkml:trace contextRef="#ctx1" brushRef="#br0" timeOffset="76388.57">23157 8765 2219 0,'0'0'0'0,"-58"-5"0"0,-40-2 0 0,9 3 246 16,-9 3-246-16,6 4 246 0,3 9-246 0,-1 12 201 15,5 3-201-15,4 3 201 0,3-3-201 0,-11 4 94 16,-7 0-94-16,5-2 94 0,3 0-94 0,-8 9 6 0,-2 3-6 15,4 11 7-15,3 8-7 0,-3 14-1 0,0 8 1 16,-4 2 0-16,-2 4 0 0,1 11-51 0,-5 11 51 16,5-2-50-16,-1 0 50 0,6 23 8 15,-4 11-8-15,6 2 9 0,2 6-9 16,8-5-4-16,-2 3 4 0,15-4-3 0,7 2 3 0,7 5 40 16,2 4-40-16,16-8 41 0,11-1-41 0,3 10 66 0,-1 11-66 0,10-4 67 15,9-2-67-15,12 5 17 0,10 10-17 0,8-22 17 16,6-13-17-16,6 11 47 0,1 3-47 0,8-19 48 15,3-9-48-15,19-7-51 0,12-4 51 0,-5-20-51 16,2-13 51-16,12 6-1 0,9 0 1 0,5-17 0 16,0-17 0-16,14-8 20 0,9-11-20 0,-2-11 20 15,5-7-20-15,8-10-53 0,6-6 53 0,0-7-52 16,6-9 52-16,1-5 12 0,7-7-12 0,4-8 13 16,3-7-13-16,6-11-1 0,4-9 1 0,-11 6 0 0,-8 1 0 15,10-12 8-15,2-5-8 0,-9-9 8 0,-5-8-8 16,-1 4-13-16,-3-2 13 0,-11-3-13 0,-4-2 13 15,3-2-40-15,-8 1 40 0,-8-3-40 0,-10 1 40 0,-4-6-60 16,-6-4 60-16,-5 7-59 0,-3 3 59 0,-6-14-1 16,-5-9 1-16,-13 9-1 0,-14 3 1 0,1-16 14 15,-3-13-14-15,-15-7 15 0,-8-7-15 0,-14-13 10 16,-16-16-10-16,-18 9 10 0,-15 5-10 0,-5-22 70 16,-13-11-70-16,-2 7 71 0,-4 4-71 0,-11 3-27 15,-13 7 27-15,3 26-27 0,-4 18 27 0,1 11-65 0,-1 10 65 16,-9 24-65-16,-8 25 65 0,-6 4-78 15,-9 14 78-15,-5 4-77 0,-8 9 77 0,-13 6-294 0,-10 6 294 16,-2 6-294-16,-4-1 294 0,-153-9-1722 0</inkml:trace>
</inkml:ink>
</file>

<file path=ppt/ink/ink17.xml><?xml version="1.0" encoding="utf-8"?>
<inkml:ink xmlns:inkml="http://www.w3.org/2003/InkML">
  <inkml:definitions>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0" timeString="2020-06-14T16:17:13.063"/>
    </inkml:context>
    <inkml:brush xml:id="br0">
      <inkml:brushProperty name="width" value="0.05292" units="cm"/>
      <inkml:brushProperty name="height" value="0.05292" units="cm"/>
      <inkml:brushProperty name="color" value="#FF0000"/>
    </inkml:brush>
  </inkml:definitions>
  <inkml:trace contextRef="#ctx0" brushRef="#br0">2747 7384 0,'0'0'0,"0"0"0,0 0 16,0 0-16,0 0 16,0 0-1,0 0-15,0 0 16,0 0-16,0 0 15,0 0 1,0 0-16,0 0 16,0 0-16</inkml:trace>
</inkml:ink>
</file>

<file path=ppt/ink/ink2.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5:35:17.020"/>
    </inkml:context>
    <inkml:brush xml:id="br0">
      <inkml:brushProperty name="width" value="0.05292" units="cm"/>
      <inkml:brushProperty name="height" value="0.05292" units="cm"/>
      <inkml:brushProperty name="color" value="#FF0000"/>
    </inkml:brush>
  </inkml:definitions>
  <inkml:trace contextRef="#ctx0" brushRef="#br0">9728 6755 1715 0,'2'-43'0'0,"-2"43"164"0,0 0-164 16,-11-43 164-16,-10-13-164 0,21 56 86 0,0 0-86 0,-43-59 86 16,-24-6-86-16,67 65 73 0,0 0-73 0,-101-94 74 15,-32-21-74-15,133 115-1 0,0 0 1 0,-162-100-1 16,-29 2 1-16,191 98 0 0,0 0 0 0,-244-111 0 15,-46-13 0-15,290 124 6 0,0 0-6 0,-327-111 6 16,-38-1-6-16,365 112 61 0,0 0-61 0,-392-87 62 16,-34 11-62-16,426 76 119 0,0 0-119 0,-435-55 119 15,-21 12-119-15,456 43-1 0,0 0 1 0,-456-20 0 0,-5 23 0 16,461-3 0-16,0 0 0 0,-453 14 1 0,-1 13-1 16,454-27-2-16,0 0 2 0,-445 43-1 0,-3 14 1 15,448-57-4-15,0 0 4 0,-424 79-3 0,13 24 3 16,411-103-3-16,0 0 3 0,-374 99-2 0,34 11 2 0,340-110 22 15,0 0-22-15,-313 136 22 0,32 18-22 0,281-154 4 16,0 0-4-16,-242 167 4 0,36 11-4 0,206-178-14 16,0 0 14-16,-162 180-13 0,36 9 13 15,126-189-2-15,0 0 2 0,-65 199-1 0,53 12 1 0,12-211-3 16,0 0 3-16,39 218-2 0,48 9 2 0,-87-227-12 16,0 0 12-16,140 221-12 0,47-3 12 0,-187-218-82 15,0 0 82-15,235 199-82 0,50-12 82 0,-285-187-51 0,0 0 51 16,318 174-51-16,39-11 51 0,-357-163 22 0,0 0-22 15,388 130 22-15,33-24-22 0,-421-106 54 0,0 0-54 16,445 93 55-16,32-17-55 0,-477-76 87 0,0 0-87 0,482 46 88 16,21-25-88-16,-503-21 54 0,0 0-54 0,500 8 54 15,-2-13-54-15,-498 5 12 0,0 0-12 0,488-38 13 16,-10-24-13-16,-478 62-4 0,0 0 4 0,463-75-3 16,-10-18 3-16,-453 93-34 0,0 0 34 0,393-110-34 15,-40-18 34-15,-353 128-13 0,0 0 13 0,316-139-12 16,-35-18 12-16,-281 157 1 0,0 0-1 0,215-176 2 15,-56-20-2-15,-159 196-49 0,0 0 49 0,112-202-48 16,-51-16 48-16,-61 218-1 0,0 0 1 0,12-218 0 16,-50-2 0-16,38 220-60 0,0 0 60 0,-100-215-59 15,-62 3 59-15,162 212-76 0,0 0 76 0,-225-211-75 16,-67 5 75-16,292 206-7 0,0 0 7 0,-367-198-6 16,-66 15 6-16,433 183-6 0,0 0 6 0,-500-151-5 0,-73 20 5 15,573 131-15-15,0 0 15 0,-629-108-14 0,-63 17 14 16,692 91-193-16,0 0 193 0,-729-51-193 0,-52 28 193 15,-730-51-1394-15</inkml:trace>
  <inkml:trace contextRef="#ctx0" brushRef="#br0" timeOffset="7080.15">6478 10477 908 0,'0'0'0'0,"0"0"0"16,6-6 0-16,-6 6 217 0,0 0-217 0,0 0 218 15,0 0-218-15,0 0 126 0,0 0-126 0,0 0 126 16,0 0-126-16,0 0 62 0,0 0-62 0,0 0 62 16,0 0-62-16,0 0 23 0,0 0-23 0,0 0 24 15,-9 3-24-15,9-3 49 0,0 0-49 0,-5 0 49 16,-4 3-49-16,9-3 66 0,0 0-66 0,-9 0 67 16,2 0-67-16,7 0 5 0,0 0-5 0,0 0 5 0,-9 4-5 15,9-4 34-15,0 0-34 0,0 0 34 0,0 9-34 16,0-9 46-16,0 0-46 0,0 0 46 0,6 12-46 15,-6-12 23-15,0 0-23 0,7 5 24 0,1 2-24 0,-8-7 20 16,0 0-20-16,13 6 20 0,1 0-20 0,-14-6 28 16,0 0-28-16,17 5 28 0,4 2-28 0,2-4 58 15,1 6-58-15,-10-6 59 0,-7-3-59 0,2 0 2 16,0 0-2-16,13 3 2 0,12 1-2 0,-5-2 0 16,6 1 0-16,-16-3 0 0,-3 3 0 0,2-1 30 15,3-2-30-15,14 2 30 0,7-2-30 0,-2 5 3 0,-2 0-3 16,-12-3 4-16,-10-4-4 0,3 2 15 0,-3-2-15 15,22 1 16-15,15-1-16 0,-2-3 35 0,1 0-35 16,-21 3 35-16,-15 2-35 0,2 0-44 0,-6 0 44 16,26-5-44-16,18-2 44 0,-3-3 44 0,-1-1-44 15,-17 5 44-15,-11 2-44 0,8 2-10 0,1-1 10 0,11 0-9 16,8-4 9-16,-1 3-13 0,-4 3 13 0,-17-5-12 16,-16 5 12-16,3-1-8 0,-5 0 8 0,27 2-7 15,11 0 7-15,-1 0 32 0,-1-1-32 0,-14 1 33 16,-9 1-33-16,-25-1-37 0,0 0 37 0,44 7-37 15,12 2 37-15,-9-2 58 0,-4-2-58 0,-13-2 59 16,-12 1-59-16,3-3-35 0,-4 1 35 0,21 3-35 16,15 2 35-16,-6-5 18 0,0 1-18 0,-8 1 18 15,-4-1-18-15,3-1-10 0,0-1 10 0,-3-1-10 16,0-1 10-16,7 1 13 0,5-2-13 0,-6 4 13 16,-5 3-13-16,10 2 1 0,4 0-1 0,-11-4 2 15,-9-1-2-15,4 3 0 0,1 3 0 0,13 1 0 0,2-2 0 16,3-2-1-16,3-1 1 0,-21-3 0 0,-9 1 0 0,10-2 1 15,5 0-1-15,2 0 1 0,8 2-1 16,-4-2-1-16,0 0 1 0,-17 0-1 0,-11 0 1 0,11 0-4 16,3 1 4-16,11-2-3 0,6-4 3 15,-2 1-8-15,-1 4 8 0,-12-5-7 0,-14 1 7 0,7 1 0 16,-2 3 0-16,19-3 0 0,16-1 0 16,-5 1 1-16,9-2-1 0,-9 1 2 0,3 2-2 0,-6-1-1 0,-1-7 1 15,20 8 0-15,5 2 0 0,-6-9 11 16,1 3-11-16,-21-1 11 0,-16 5-11 0,5-5-15 0,-2 0 15 15,-3-1-15-15,-5-3 15 0,8-1 15 0,6-3-15 16,-14 8 15-16,-6-2-15 0,8-1-16 0,4 0 16 16,4-6-15-16,2-2 15 0,-3-1 3 0,-4-2-3 0,-13 9 4 15,-8 5-4-15,2-1 0 0,-4-1 0 16,15-12 0-16,2-6 0 0,-1 0 11 0,0-8-11 0,-10 9 11 16,-1 8-11-16,-3-10-1 0,-2 2 1 0,-3 8 0 15,-5-3 0-15,-3 2-8 0,3-5 8 0,-1 5-8 16,-3 0 8-16,0-1 1 0,2-1-1 0,-2 6 1 15,0 1-1-15,0-2-16 0,2 1 16 0,-2 0-15 16,0-3 15-16,-2 0 1 0,0-7-1 0,-1 1 1 16,-2-3-1-16,-2 0-4 0,-4-4 4 0,-1 5-4 15,-9 4 4-15,3-2 4 0,-6 5-4 0,1 2 4 16,-3 5-4-16,0-4-45 0,-7 4 45 0,1 0-45 16,2 2 45-16,-8-1 35 0,-4 1-35 0,2 2 35 0,-4-3-35 15,2 3-20-15,0 3 20 0,2-4-19 0,-3 2 19 16,-3-1 0-16,-1 1 0 0,-2 1 0 0,-7 0 0 15,-3-1-2-15,-2 0 2 0,-1 0-1 0,5 0 1 0,-18 4 0 16,-16 1 0-16,9-1 0 0,1 3 0 16,3-4-10-16,1 1 10 0,0 1-10 0,0 2 10 0,-2 0 8 15,-3 2-8-15,2-1 8 0,-2-1-8 0,0 2-1 16,-4 2 1-16,4-4-1 0,3 0 1 0,-1 3 15 16,7-3-15-16,-6 2 16 0,2-1-16 0,0 5-14 15,4-1 14-15,-1 0-13 0,5 0 13 0,-7 4-5 16,1 1 5-16,2-1-4 0,-2-1 4 0,0 4-4 0,1-2 4 15,-3 2-3-15,4-1 3 0,-4 2 0 0,-1 5 0 16,1-3 0-16,0-6 0 0,-5 6-2 0,0 1 2 0,5-4-1 16,-2-4 1-16,2 8-4 15,4-4 4-15,8 0-4 0,2-2 4 0,2 2-3 16,0-4 3-16,14 4-3 0,12-3 3 0,-7 3 0 0,4 4 0 16,-1-4 0-16,4 0 0 0,-3-4-11 0,-1 2 11 0,1 1-10 15,-2-1 10-15,1-3 0 0,4 1 0 0,-3 1 0 16,-1-2 0-16,4 2 0 0,-3-6 0 0,0 6 0 15,3-4 0-15,-4 2 4 0,-3-1-4 0,7 1 5 16,-3 4-5-16,6-6-4 0,-3 2 4 0,8-2-4 16,4 2 4-16,2-2 0 0,0 2 0 0,3-1 0 15,4 3 0-15,2-2-33 0,0 3 33 16,1 1-33-16,-4 1 33 0,4 0 0 0,4 0 0 0,-1 0 1 16,-1 3-1-16,0-1 5 0,0 3-5 0,1 0 5 0,-5 2-5 15,5 2 7-15,2-3-7 0,-2 0 7 0,-1-6-7 16,0 0 1-16,0 0-1 0,6-2 1 0,-2-2-1 15,1-2 9-15,1 1-9 0,3-7 9 0,-5 8-9 0,5-8 0 16,0 0 0-16,0 0 1 0,0 7-1 0,0-7 7 16,1 12-7-16,3-3 7 0,-4-4-7 0,3 2 8 15,2-2-8-15,-5-5 8 0,13 10-8 0,-5-5 38 16,1 2-38-16,-4-5 38 0,2 1-38 0,7 1-31 16,-1 1 31-16,4 0-31 0,1 0 31 0,6 0 10 15,7 2-10-15,-10-4 10 0,-7-1-10 0,20 0 2 16,9 0-2-16,-8-2 3 0,4 0-3 0,4 0 27 0,8 0-27 15,-21 0 27-15,-13 3-27 0,9-3-6 0,4 0 6 16,17-3-5-16,14-3 5 0,-1 3 1 0,1-2-1 16,-9 3 2-16,-6 0-2 0,6 1-71 0,-1 1 71 15,-13 1-70-15,-15 1 70 0,15 5-492 0,1 0 492 16,1 7-492-16,2 5 492 0,40 10-891 0</inkml:trace>
  <inkml:trace contextRef="#ctx0" brushRef="#br0" timeOffset="59346.02">5792 10543 460 0,'0'0'0'0,"-11"-2"0"0,-13-1 0 0,6-1 181 0,1 4-181 0,-1-3 181 16,1-1-181-16,1 3 68 0,-1-6-68 0,3 3 69 16,-4 3-69-16,1 1 58 0,-1-4-58 0,-3 4 58 15,0 4-58-15,0 1 72 0,1 7-72 0,-3-5 73 16,-3-7-73-16,-1 3 0 0,1-1 0 0,-2 5 0 15,0 1 0-15,-1 2 15 0,-1 2-15 0,0-3 15 16,4 0-15-16,0-3 85 0,0-2-85 0,-1 5 85 16,3-1-85-16,1 1 33 0,2 1-33 0,0 0 34 15,0 1-34-15,4 1 3 0,-1-6-3 0,1 0 3 16,-1-3-3-16,6 2 35 0,0 2-35 0,1-5 36 16,3-2-36-16,1 1 23 0,1-1-23 0,6 0 24 15,-8 9-24-15,4-2 79 0,4 1-79 0,-3 1 79 16,1 0-79-16,-1 3 29 0,3 0-29 0,-4 1 29 0,4 5-29 15,0-3 32-15,4 0-32 0,-4 1 32 0,0 1-32 16,3 0 0-16,2 2 0 0,-1-3 1 0,1-4-1 16,4 0 4-16,3 0-4 0,0 3 4 0,-3-3-4 0,8-3 48 15,1-1-48-15,-1 3 48 0,1 1-48 0,-1-4 53 16,4-3-53-16,-3 0 54 0,-6 1-54 0,5-3 60 16,4-1-60-16,-7 1 61 0,-1 1-61 0,4-1 35 15,1-3-35-15,2 0 36 0,3 0-36 0,10 0 2 16,6 0-2-16,-16 0 2 0,-15 0-2 0,17-3 0 15,6-3 0-15,2 3 0 0,8-4 0 0,0 0 42 0,-2-3-42 16,-13 7 42-16,-14 3-42 0,6-4-3 16,-1 4 3-16,10-5-3 0,7-5 3 0,1 1 10 15,4-3-10-15,-18 5 10 0,-16 4-10 0,4 1 5 0,-6-1-5 0,30-9 6 16,15-7-6-16,-8 2 7 0,7-4-7 0,-14 7 8 16,-10 6-8-16,3-1 0 0,-1-3 0 0,10-9 0 15,8-1 0-15,-4 5-5 0,3-7 5 0,-16 12-5 16,-12 5 5-16,1-1 23 0,3 1-23 0,-1-2 24 15,-3-1-24-15,2-2-5 0,2-2 5 0,-10-1-5 16,-2-4 5-16,-10 3 22 0,-1 3-22 0,-13 2 22 16,-4 6-22-16,-3-7-34 0,-5-3 34 0,-1 8-33 15,-2 5 33-15,-2-3 14 0,-9 3-14 0,-1 6 15 16,-4 1-15-16,-12 5-19 0,-6 5 19 0,-15 3-18 16,-12 4 18-16,-2 2-91 0,-13 0 91 0,-1 3-91 15,-3 4 91-15,-111 29-1595 0</inkml:trace>
  <inkml:trace contextRef="#ctx0" brushRef="#br0" timeOffset="62630.41">15095 14399 2006 0,'0'0'0'0,"0"0"0"16,37 0 0-16,-37 0 111 0,0 0-111 0,33 2 111 15,9-1-111-15,-42-1-101 0,0 0 101 0,39 2-101 16,-1 0 101-16,-38-2-137 0,0 0 137 0,31 0-137 0,-1 0 137 16,-30 0-75-16,0 0 75 0,18-2-75 0,-4-1 75 0,-14 3 46 15,0 0-46-15,-6-14 47 0,-11-7-47 0,17 21 46 16,0 0-46-16,-35-18 46 0,-10-1-46 15,45 19 87-15,0 0-87 0,-53-16 87 0,-12 3-87 0,65 13 65 16,0 0-65-16,-68-9 65 0,-5 2-65 0,73 7 144 16,0 0-144-16,-77-3 144 0,-5 1-144 0,82 2 98 15,0 0-98-15,-56 3 99 0,16 4-99 0,40-7 67 16,0 0-67-16,-35 12 68 0,9 5-68 0,26-17 58 16,0 0-58-16,-23 23 58 0,6 4-58 0,17-27 24 0,0 0-24 15,-16 34 25-15,4 8-25 0,12-42 52 0,0 0-52 16,-13 48 52-16,1 7-52 0,12-55 57 0,0 0-57 15,-5 55 58-15,-2 1-58 0,7-56 55 0,0 0-55 16,-2 74 55-16,-1 8-55 0,3-82 68 0,0 0-68 0,-2 86 68 16,0 5-68-16,2-91 12 0,0 0-12 0,-2 88 12 15,-5-4-12-15,7-84 34 0,0 0-34 0,-10 89 35 16,-8 4-35-16,18-93-1 0,0 0 1 0,-15 91 0 16,1 0 0-16,14-91 18 0,0 0-18 0,-16 85 19 15,4-4-19-15,12-81 45 0,0 0-45 0,-5 79 45 16,5-3-45-16,0-76-5 0,0 0 5 0,0 65-4 15,0-7 4-15,0-58-4 0,0 0 4 0,-2 41-3 16,-2-15 3-16,4-26-21 0,0 0 21 0,-8 24-21 16,-5-7 21-16,13-17-4 0,0 0 4 0,-21 16-3 15,-1-3 3-15,22-13 0 0,0 0 0 0,-21 11 0 16,-5-4 0-16,26-7 41 0,0 0-41 0,-21 3 41 16,3-3-41-16,18 0-5 0,0 0 5 0,-16-3-5 0,6-1 5 15,10 4 1-15,0 0-1 0,-9-5 1 0,6 0-1 16,3 5 0-16,0 0 0 0,0 0 0 0,7-12 0 0,-7 12 8 15,0 0-8-15,22-9 9 0,17-1-9 0,-39 10 15 16,0 0-15-16,49-10 16 0,14-2-16 0,-63 12 0 16,0 0 0-16,73-12 0 0,13 0 0 0,-86 12-8 15,0 0 8-15,104-12-8 0,17 0 8 16,-121 12-69-16,0 0 69 0,98-7-68 0,-11 5 68 0,-87 2-88 16,0 0 88-16,60 0-88 0,-22 0 88 0,-12-5-198 15,-21 1 198-15,-5 4-198 0,4-6 198 0,-1-3-685 0,-3-3 685 16,0 12-684-16,2-9 684 0,0 1-912 0</inkml:trace>
  <inkml:trace contextRef="#ctx0" brushRef="#br0" timeOffset="63498.36">20045 14375 1659 0,'0'0'0'0,"9"0"0"0,3 0 0 0,-12 0 180 0,3-9-180 15,-3 9 180-15,2-8-180 0,-2 8 110 0,14-7-110 16,2 4 110-16,3 1-110 0,11 0 96 0,7 0-96 16,3 1 96-16,2-1-96 0,1 0 120 0,4 2-120 0,-1-1 120 15,1-3-120-15,-1 2 1 0,-3-1-1 0,-1 1 2 16,-2 1-2-16,-1-1 75 0,-4 4-75 0,0-2 76 16,-2 0-76-16,-2 0 67 0,-3 0-67 0,-2 0 67 15,1 1-67-15,-5 1 62 0,3 0-62 0,-2-1 62 16,1 3-62-16,-7-1 49 0,1 2-49 0,-4 1 49 15,-2-3-49-15,0 4-5 0,-1 0 5 0,-2 0-4 16,-2-1 4-16,-4 3 23 0,-1 0-23 0,-2-1 24 16,-4 2-24-16,1 3-19 0,-2-1 19 0,-1 3-18 15,1 2 18-15,-2 5 45 0,0 2-45 0,0 2 46 16,2 0-46-16,-2 1 54 0,2 3-54 0,1-5 55 0,1 1-55 16,1 2-5-16,0 1 5 0,2 2-5 0,0 3 5 15,2 2 2-15,0 2-2 0,3 6 2 0,0 6-2 16,-1 0 52-16,1 1-52 0,-2-1 52 0,4 0-52 15,-3 1-36-15,-1 3 36 0,3 2-35 0,1 3 35 16,0 9 59-16,1 9-59 0,3-22 60 0,-6-10-60 0,7 0-35 16,-1-4 35-16,3 2-35 0,1-2 35 0,1 0 46 15,2-1-46-15,-4-6 47 0,1-3-47 0,-1-5-12 16,-1-6 12-16,-3-1-12 0,1-5 12 0,-1-1 28 16,-1-1-28-16,-2-3 28 0,-2-2-28 0,-5-7-5 15,9 7 5-15,-9-7-5 0,0 0 5 0,0 0 2 0,0 0-2 16,0 0 2-16,-9-5-2 0,0-1-19 0,-5 1 19 15,2 0-18-15,-2 0 18 0,-7-2 14 0,-7 0-14 16,0 0 15-16,-3-1-15 0,-2 1-26 0,-9-2 26 0,0 6-26 16,-7-4 26-16,-4 4 36 0,-6-1-36 0,-2-1 36 15,-2 0-36-15,-23 2 0 0,-17-1 0 0,7 2 0 16,0 2 0-16,-2 2 6 0,0-2-6 0,4 2 7 16,3-2-7-16,4-2-7 0,-1-1 7 0,8-4-7 15,7-3 7-15,-4-3-237 0,3-4 237 0,13-2-237 16,2-3 237-16,-62-19-2217 0</inkml:trace>
  <inkml:trace contextRef="#ctx0" brushRef="#br0" timeOffset="64578.62">17856 15901 1983 0,'0'0'0'0,"12"7"0"0,6 3 0 0,-3 0 282 16,1 0-282-16,0 3 283 0,-4-1-283 0,-3 1 192 15,-1 3-192-15,-2-1 192 0,-1 1-192 0,2 1 132 0,-2 0-132 16,-1 4 133-16,-4-1-133 0,-6 6 0 0,-1 3 0 16,-5 0 1-16,-4 2-1 0,-6 5-277 0,-6 4 277 15,-11 1-276-15,-8 0 276 0,-35 41-1855 16</inkml:trace>
  <inkml:trace contextRef="#ctx0" brushRef="#br0" timeOffset="69577.97">16172 14706 651 0,'0'0'0'0,"0"0"0"0,-18 19 0 0,8-9 66 0,-1 2-66 0,-1-1 67 15,1-1-67-15,1 0-2 0,-1-1 2 0,3-1-2 16,-1-1 2-16,2 2 122 0,2 0-122 0,5-9 122 16,-5 6-122-16,5-6 91 0,0 0-91 0,0 0 91 15,13 0-91-15,1-1 34 0,4-1-34 0,8-5 35 16,9-5-35-16,2 0 0 0,1-3 0 0,-3 1 0 15,4 0 0-15,-8 0 38 0,2 2-38 0,-14 4 38 16,-5 3-38-16,0-2 78 0,-5 0-78 0,-9 7 78 16,0 0-78-16,0 0 92 0,0-10-92 0,-7 5 93 15,0-8-93-15,-3 3 113 0,-4-4-113 0,-4 4 113 16,1 2-113-16,-4 2 24 0,-2 3-24 0,2 3 25 16,0-3-25-16,4 6 53 0,-1-1-53 0,6-1 53 15,0-1-53-15,1 4-8 0,1 1 8 0,1 0-7 0,0 2 7 16,4 2 10-16,-2-1-10 0,5 2 11 0,-3-4-11 15,3 2 4-15,1 3-4 0,1-5 5 0,-4 5-5 16,4-1 0-16,0 2 0 0,4-3 1 0,-4 1-1 0,3 0 14 16,2-1-14-16,-1-1 15 0,5-1-15 0,1 0 22 15,6 0-22-15,1-2 22 0,4 0-22 0,2-3 3 16,3-2-3-16,-7-2 3 0,-3 1-3 0,3-6-68 16,2 1 68-16,-2-2-68 0,2 1 68 0,-3-2-55 15,3 1 55-15,-11 3-54 0,-3 3 54 0,-1-5-2 16,1 2 2-16,-7 5-2 0,0-7 2 0,0 7 40 15,-9-8-40-15,-3 1 41 0,-6-4-41 0,-6 5 39 0,-6 0-39 16,-1 3 39-16,-3 0-39 0,-2 3 0 16,-3 0 0-16,4 1 0 0,2 3 0 0,2-3 11 0,3 1-11 15,5 2 11-15,-1 1-11 0,4 0-73 0,5 0 73 0,2-2-72 16,3 1 72-16,-11 3-1389 0</inkml:trace>
  <inkml:trace contextRef="#ctx0" brushRef="#br0" timeOffset="70546.25">16095 15597 1614 0,'0'0'0'0,"0"0"0"16,-9-10 0-16,9 10-1 0,0 0 1 0,0 0 0 15,-9-12 0-15,9 12 48 0,0 0-48 0,0 0 48 16,-9-9-48-16,9 9 59 0,0 0-59 0,0 0 60 16,0 0-60-16,0 0 188 0,0 0-188 0,0 7 188 15,-3 5-188-15,3-12 45 0,0 0-45 0,-3 17 46 0,-4 4-46 16,7-21 64-16,0 0-64 0,-4 20 64 0,-5 3-64 15,9-23-10-15,0 0 10 0,-3 18-10 0,-2-4 10 16,5-14 3-16,0 0-3 0,0 11 4 0,1-5-4 0,-1-6 59 16,0 0-59-16,0 0 59 0,0 0-59 0,0 0 33 15,0 0-33-15,0 0 34 0,9-8-34 0,-9 8 42 16,0 0-42-16,7-7 42 0,-2-3-42 0,-5 10 5 16,0 0-5-16,7-11 5 0,0-1-5 0,-7 12 47 15,0 0-47-15,7-10 47 0,-3 1-47 0,-4 9 59 16,0 0-59-16,5-6 60 0,-5-1-60 0,0 7 43 0,0 0-43 15,-4-9 44-15,-1 1-44 0,5 8 43 16,0 0-43-16,-15-4 44 0,-6 2-44 0,21 2 12 0,0 0-12 16,-20 9 12-16,-6 3-12 0,26-12 0 15,0 0 0-15,-17 14 1 0,4 6-1 0,13-20 20 0,0 0-20 16,-3 21 20-16,8 3-20 0,-5-24 37 0,0 0-37 0,16 22 37 16,5-1-37-16,-21-21-6 0,0 0 6 0,26 17-6 15,4 0 6-15,-30-17 13 0,0 0-13 0,29 10 14 16,6-3-14-16,-35-7-15 0,0 0 15 0,27 5-14 15,-6-8 14-15,-21 3 33 0,0 0-33 0,14-2 34 16,-6-1-34-16,-8 3-39 0,0 0 39 0,6-12-38 16,-6-9 38-16,0 21 45 0,0 0-45 0,-7-22 45 15,-6-12-45-15,13 34-37 0,0 0 37 0,-12-28-37 16,-4 2 37-16,16 26 15 0,0 0-15 0,-17-22 16 16,-2 5-16-16,19 17 0 0,0 0 0 0,-25-15 1 15,2 4-1-15,23 11 0 0,0 0 0 0,-26-1 0 16,0 4 0-16,26-3-6 0,0 0 6 0,-24 9-5 0,1 6 5 15,23-15-25-15,0 0 25 0,-18 14-24 0,6 5 24 16,12-19-99-16,0 0 99 0,-3 15-99 0,8 0 99 16,-5-15-275-16,0 0 275 0,19 0-274 0,13-8 274 15,18 1-1696-15</inkml:trace>
  <inkml:trace contextRef="#ctx0" brushRef="#br0" timeOffset="72777.55">19173 14536 863 0,'0'0'0'0,"0"0"0"15,0 0 0-15,0 0 230 0,0 0-230 0,0 0 230 16,0 0-230-16,0 0 210 0,0 0-210 0,0 0 210 16,0 0-210-16,0 0 137 0,-17 11-137 0,8-8 137 15,-2 1-137-15,3-1 28 0,-1 2-28 0,2 4 28 16,0 3-28-16,2-2 45 0,1 2-45 0,3 0 45 15,-5 0-45-15,3-2 0 0,3 1 0 0,-5-1 1 16,1 0-1-16,-3 1 14 0,2 1-14 0,1-6 15 16,3 0-15-16,1-6 40 0,-4 10-40 0,4-10 40 0,0 7-40 15,0-7 29-15,0 0-29 0,0 0 29 0,7 3-29 16,0-1 0-16,2-2 0 0,-2 0 0 0,-2-2 0 16,4-1 30-16,3-1-30 0,0-1 30 0,-3 0-30 15,1-2 0-15,3-1 0 0,-1-3 0 0,-2 3 0 0,1-3 42 16,-2 1-42-16,-6 3 43 0,2 2-43 0,-5-2-18 15,2 2 18-15,-2 5-18 0,0 0 18 0,0 0 6 16,-7-7-6-16,0-5 7 0,-3-7-7 0,-3 2 15 16,1-2-15-16,0 5 15 0,7 4-15 0,-4 2 0 15,-3 1 0-15,3 2 0 0,2 3 0 0,-2 0 8 16,1 2-8-16,1 2 9 0,0 0-9 0,1 1-4 0,-1 0 4 16,2 6-4-16,2 1 4 0,1 8 40 15,4-3-40-15,-1 0 40 0,3-1-40 0,1-2-12 0,2-2 12 16,0-1-12-16,-5-4 12 0,5 2 31 0,2 2-31 0,-4-4 31 15,4 0-31-15,1-3 0 0,4-2 0 0,-5-2 0 16,-1 0 0-16,1-3 0 0,3-2 0 0,-5 2 0 16,-1 0 0-16,1-2-1 0,1-5 1 0,-1 0-1 15,-5 3 1-15,5-4 0 0,-5-3 0 0,0 8 1 16,-4 4-1-16,2 4-26 0,-2-10 26 0,-5-2-25 16,-2-5 25-16,-1 3 36 0,-8-5-36 0,6 7 36 15,-2 2-36-15,-3 5-25 0,-4 1 25 0,0 4-24 16,-2 4 24-16,-1 1-5 0,-3 3 5 0,8 1-5 15,2-4 5-15,1 2-240 0,4 2 240 0,0-1-239 16,3 1 239-16,-9 8-1450 0</inkml:trace>
  <inkml:trace contextRef="#ctx0" brushRef="#br0" timeOffset="73252.48">19112 15734 1255 0,'0'0'0'0,"0"0"0"0,-7-8 0 0,7 8-188 16,0 0 188-16,0 0-187 0,-5-7 187 0,0 0-554 15</inkml:trace>
  <inkml:trace contextRef="#ctx0" brushRef="#br0" timeOffset="73594.08">19100 15681 438 0,'0'0'0'0,"0"0"0"0,0 0 0 16,0 0 413-16,0 0-413 0,0 0 414 0,0 0-414 0,0 0 246 15,0 0-246-15,0 0 246 0,-11-7-246 0,11 7 135 16,0 0-135-16,-12-5 136 0,-9-2-136 0,21 7 83 16,0 0-83-16,-21-3 84 0,-2-1-84 0,23 4 55 15,0 0-55-15,-26 2 55 0,0 5-55 0,26-7 36 0,0 0-36 16,-23 10 37-16,1 6-37 0,22-16 73 0,0 0-73 15,-18 17 73-15,6 2-73 0,12-19 35 0,0 0-35 0,-7 19 36 16,5-2-36-16,2-17 0 0,0 0 0 0,5 13 0 16,8 1 0-16,-13-14 56 0,0 0-56 0,15 7 57 15,6-7-57-15,-21 0-16 0,0 0 16 0,23-7-15 16,3-5 15-16,-26 12 3 0,0 0-3 0,25-12 3 16,-3-3-3-16,-22 15-2 0,0 0 2 0,18-14-1 15,-4 2 1-15,-14 12 5 0,0 0-5 0,10-10 5 16,-4 1-5-16,-6 9-25 0,0 0 25 0,-9-14-24 15,-12-3 24-15,21 17 40 0,0 0-40 0,-28-12 41 16,-5 4-41-16,33 8 5 0,0 0-5 0,-39-6 5 16,1 5-5-16,38 1 0 0,0 0 0 0,-33 1 0 15,1 3 0-15,32-4 32 0,0 0-32 0,-24 5 32 16,6 2-32-16,18-7-41 0,0 0 41 0,-10 8-40 0,6 1 40 16,4-9-85-16,0 0 85 0,0 0-84 0,13 9 84 15,-5-1-1829-15</inkml:trace>
  <inkml:trace contextRef="#ctx0" brushRef="#br0" timeOffset="87642.35">24537 7659 460 0,'0'0'0'0,"0"0"0"0,0 0 0 0,0 0 343 16,0 0-343-16,0 0 344 0,0 0-344 0,0 0 0 15,0 0 0-15,0 0 0 0,0 0 0 0,0 0 174 16,0 0-174-16,0 0 174 0,0 0-174 0,0 0 178 16,0 0-178-16,0 0 178 0,0 0-178 0,0 0 166 15,0 0-166-15,0 0 166 0,0 0-166 0,0 0 156 16,0 0-156-16,0 0 157 0,0 0-157 0,0 0 94 0,0 0-94 15,0 0 94-15,-19-12-94 0,19 12 61 0,0 0-61 16,-14-6 61-16,-2-3-61 0,16 9 47 0,0 0-47 16,-14-3 48-16,2-4-48 0,12 7 35 0,0 0-35 15,-9 1 36-15,-3 8-36 0,12-9 61 0,0 0-61 0,-12 15 62 16,-1 11-62-16,13-26 14 0,0 0-14 0,-10 31 15 16,1 9-15-16,2-1-1 0,0-3 1 0,2 5-1 15,0 2 1-15,1-3 9 0,1-1-9 0,1-6 10 16,2-2-10-16,0-4 7 0,-2 1-7 0,4-1 8 15,0-3-8-15,-2-3-4 0,0-1 4 0,0-4-4 16,0-6 4-16,-2 0 10 0,-2 1-10 0,3-3 10 16,-3 1-10-16,2-2-9 0,1-2 9 0,1-5-8 15,-2 10 8-15,2-10 15 0,0 0-15 0,0 0 15 16,0 0-15-16,0 0-8 0,-9 2 8 0,9-2-8 16,-9 1 8-16,9-1 9 0,-10 0-9 0,10 0 9 15,-12-6-9-15,1-3-1 0,3-1 1 0,2-1 0 0,-2 1 0 16,1-5 15-16,1-2-15 0,1 4 16 0,2 0-16 15,-1-1-14-15,2-1 14 0,-1-6-13 0,-1 2 13 16,3-5 3-16,-1-7-3 0,2 4 4 0,2 1-4 0,1-8-19 16,4 1 19-16,-2 0-18 0,2 6 18 0,2 0 22 15,3-1-22-15,-3 4 22 0,-2-3-22 0,2 3-11 16,1 0 11-16,1 5-10 0,-1 1 10 0,-1 0 4 16,0-1-4-16,-1 2 5 0,3-4-5 15,-4 2-9-15,0 2 9 0,-2 1-9 0,-1-2 9 0,1-1 3 16,0 2-3-16,-1-2 3 0,-3 2-3 0,-1-4 12 15,-1 5-12-15,1 1 13 0,-7-4-13 0,5 2-34 16,-3-2 34-16,3 2-33 0,2 2 33 0,0-1 22 0,-2 4-22 16,2 3 23-16,0 3-23 0,0 6-33 0,-3-9 33 15,3 9-33-15,0 0 33 0,0 0 0 0,0 0 0 0,0 0 1 16,0 0-1-16,0 0-2 0,-4 12 2 0,1-3-2 16,-1 6 2-16,-1 9 0 0,-2 7 0 0,2 10 0 15,1 9 0-15,-1 0-2 0,-2 1 2 0,2-4-2 16,1-6 2-16,1 0 0 0,-3 0 0 0,3 2 1 15,1-2-1-15,2-1 0 0,0-3 0 0,2-2 1 16,1-4-1-16,3-4 3 0,-1-8-3 0,2-4 4 16,-4 3-4-16,1-10-2 0,-4-1 2 0,0-7-1 15,9 2 1-15,-9-2 41 0,12-11-41 0,-5 1 42 16,-2-4-42-16,2-4-42 0,-2-6 42 0,1 1-42 16,1-1 42-16,-4-2 34 0,4 1-34 0,-3 4 35 15,-4 1-35-15,1-5-10 0,-1 3 10 0,0-2-9 0,-1 0 9 16,1 0 1-16,-2 0-1 0,0 5 1 15,0 5-1-15,1-4 2 0,-3-3-2 0,1-3 2 16,-3-3-2-16,3-1 0 0,-2-3 0 0,1 7 0 0,-1 4 0 0,3-1 1 16,-1 5-1-16,-1 4 2 0,1 6-2 15,-1-3-15-15,-1 2 15 0,5 7-15 0,-7-3 15 0,7 3-27 16,0 0 27-16,0 0-27 0,-9 15 27 0,0 4 0 16,-3 9 0-16,0 4 0 0,-2 4 0 0,4 2 0 15,1 0 0-15,2-2 0 0,2-2 0 0,-6 2 1 16,1 4-1-16,1 4 1 0,-2 6-1 0,4-2-1 15,0-3 1-15,6-6 0 0,-5-6 0 0,6 1 3 16,6-7-3-16,-6-1 4 0,0-3-4 0,1-5 22 0,3 0-22 16,-1-3 22-16,-1-3-22 0,3-3 0 0,2-3 0 15,-7-6 1-15,6 9-1 0,-6-9-95 0,1-9 95 0,1 1-94 16,-2-2 94-16,0-2-173 0,0-9 173 0,-2 2-172 16,-3 0 172-16,2-6-271 0,-1-3 271 0,-1-5-271 15,1 3 271-15,-4-5-256 0,-1 3 256 16,2-1-256-16,0 6 256 0,0 3-311 0,2-1 311 0,1 0-311 15,1 1 311-15,-2-24-559 0</inkml:trace>
  <inkml:trace contextRef="#ctx0" brushRef="#br0" timeOffset="88276.7">24598 7220 1311 0,'0'0'0'0,"-12"7"0"0,-11 5 0 0,13-9 160 15,3-4-160-15,7 1 160 0,-11-5-160 0,4 5 88 16,0-4-88-16,7 4 89 0,0 0-89 0,0 0 52 16,-7 0-52-16,-12 7 53 0,-11 5-53 0,1 0-7 15,-6 0 7-15,15-7-6 0,10-1 6 0,-2-1 4 16,-1-3-4-16,-11 5 4 0,-11 2-4 0,5 0 139 15,2 2-139-15,7-4 139 0,9-2-139 0,-2 1 102 16,0-3-102-16,-7 6 103 0,-5 0-103 0,2 3 97 16,-3 4-97-16,13-5 97 0,6-6-97 0,-6 6 44 0,-4-6-44 15,-10 11 44-15,-10 8-44 0,8-6 15 0,-1 1-15 0,10-5 15 16,7-4-15-16,-2-1 53 0,2 0-53 0,4-7 54 16,3-3-54-16,0-1 3 0,1-1-3 0,3-2 3 15,-1-5-3-15,3-3 10 0,1 1-10 0,3 0 11 16,4 2-11-16,2-2 26 0,0 1-26 0,3 1 26 15,2 0-26-15,-2 3 10 0,-1 1-10 0,2-3 11 16,0 1-11-16,-3 3 41 0,-1-2-41 0,-2 6 41 16,2-4-41-16,-4 2 12 0,4 2-12 0,-1-3 13 15,1 0-13-15,0 0 43 0,0 3-43 0,-2-4 43 16,-2 2-43-16,2-2 3 0,2 2-3 0,-1-5 3 16,-1 1-3-16,4 1 3 0,-1-4-3 0,1 0 4 15,-3-4-4-15,3 4 0 0,-2 0 0 0,1 0 1 16,1 5-1-16,1-1 47 0,-2 1-47 0,-1 2 47 15,-4 1-47-15,2 4 0 0,2 0 0 0,-9 0 0 16,11 7 0-16,-4 2 40 0,1-1-40 0,1 4 41 0,-2 4-41 16,5-1 0-16,2 6 0 0,2 1 1 0,3 2-1 15,2 0 5-15,2 3-5 0,5-1 5 0,1 0-5 0,1 1 39 16,2 3-39-16,1-3 40 0,3 1-40 16,-1-1-15-16,-1 0 15 0,-3-4-14 0,1-4 14 15,-1 0 19-15,-7 1-19 0,1-8 20 0,-4-5-20 0,-2 5-10 16,-3-3 10-16,-4-4-9 0,-3-5 9 0,-9 0-62 15,7 0 62-15,-7 0-61 0,0 0 61 0,0 0-197 16,-9-2 197-16,2-1-197 0,-2-1 197 0,-6-1-2033 0</inkml:trace>
  <inkml:trace contextRef="#ctx0" brushRef="#br0" timeOffset="90041.59">16629 7598 1211 0,'0'0'0'0,"0"0"0"0,0 0 0 0,0 0 115 16,0 0-115-16,0 0 116 0,0 0-116 0,0 0 113 15,0 0-113-15,0 0 113 0,-19 19-113 0,19-19 181 16,0 0-181-16,-12 8 182 0,-2 4-182 0,14-12 162 16,0 0-162-16,-12 16 162 0,-1 1-162 0,13-17 127 0,0 0-127 15,-14 26 128-15,4 3-128 0,10-29 106 0,0 0-106 16,-9 34 107-16,4-1-107 0,5-33 50 0,0 0-50 0,0 39 50 15,4 4-50-15,-4-43 18 0,0 0-18 0,10 36 18 16,6 0-18-16,-16-36 19 0,0 0-19 16,19 28 20-16,4-1-20 0,-23-27 22 0,0 0-22 0,31 17 22 15,4-5-22-15,-35-12 14 0,0 0-14 0,38 7 15 16,6-10-15-16,-44 3 1 0,0 0-1 0,42-9 2 16,2-3-2-16,-44 12 35 0,0 0-35 0,40-24 35 15,-2-7-35-15,-38 31 1 0,0 0-1 0,37-29 1 16,-9-5-1-16,-28 34 6 0,0 0-6 0,23-35 7 15,-8-1-7-15,-15 36 0 0,0 0 0 0,7-32 0 16,-10-1 0-16,3 33 3 0,0 0-3 0,-14-27 3 16,-10-1-3-16,24 28-3 0,0 0 3 0,-32-21-2 15,-6 3 2-15,38 18-7 0,0 0 7 0,-46-19-7 0,-3 5 7 16,49 14 34-16,0 0-34 0,-50-12 34 0,1 2-34 16,49 10-13-16,0 0 13 0,-42-5-13 0,3-2 13 15,39 7-11-15,0 0 11 0,-31-2-10 0,1 4 10 16,30-2 1-16,0 0-1 0,-23 3 1 0,6 1-1 0,17-4 0 15,0 0 0-15,-16 8 0 0,2 4 0 0,14-12-10 16,0 0 10-16,-10 16-9 0,1 2 9 0,9-18 3 16,0 0-3-16,-5 26 4 0,1 5-4 0,4-31 0 15,0 0 0-15,0 33 0 0,4 3 0 0,-4-36 3 16,0 0-3-16,7 43 3 0,7 3-3 0,-14-46-20 0,0 0 20 16,14 41-19-16,7-1 19 0,-21-40 23 15,0 0-23-15,26 31 24 0,7-4-24 0,-33-27-1 0,0 0 1 16,32 21 0-16,4-9 0 0,-36-12 7 0,0 0-7 15,37 10 7-15,-4-2-7 0,-33-8 18 0,0 0-18 0,32 2 18 16,1-2-18-16,-33 0-26 0,0 0 26 0,24-5-26 16,-1-4 26-16,-23 9 47 0,0 0-47 0,14-18 48 15,0-10-48-15,-14 28-44 0,0 0 44 0,7-32-43 16,-4-13 43-16,-3 45 24 0,0 0-24 0,-7-43 25 16,-3-8-25-16,10 51-3 0,0 0 3 0,-16-47-2 15,-3 3 2-15,19 44 2 0,0 0-2 0,-16-35 2 16,-1 9-2-16,17 26 0 0,0 0 0 0,-26-24 1 15,-4 9-1-15,30 15-29 0,0 0 29 0,-33-10-29 16,-4 5 29-16,37 5-176 0,0 0 176 0,-38-4-176 16,-1 8 176-16,-41-1-2008 0</inkml:trace>
  <inkml:trace contextRef="#ctx0" brushRef="#br0" timeOffset="91915.37">20559 7644 494 0,'0'0'0'0,"-11"-3"0"16,-6-3 0-16,-11 0-311 0</inkml:trace>
  <inkml:trace contextRef="#ctx0" brushRef="#br0" timeOffset="92692.46">20480 7541 225 0,'0'0'0'0,"0"0"0"16,-7 12 0-16,7-12 396 0,-14-3-396 0,7 3 397 0,2-7-397 15,-4 2 304-15,0-2-304 0,9 7 305 0,-7-5-305 16,7 5 189-16,-7 0-189 0,-1 0 190 0,-5 0-190 15,-1 3 131-15,-3-3-131 0,5 0 132 0,3 3-132 16,0 3 24-16,2-3-24 0,-1 6 25 0,-1-1-25 16,-5 4 32-16,-2 0-32 0,11-5 32 0,0-3-32 0,5-4 1 15,-7 8-1-15,-2 4 1 0,-2 0-1 0,1 4 17 16,-2-1-17-16,5-3 17 0,3-9-17 0,4-3-9 16,-5 9 9-16,5-9-9 0,0 0 9 0,0 0 44 15,0 7-44-15,0-7 45 0,2 9-45 0,-2-9 0 0,0 0 0 16,0 0 1-16,8 0-1 0,5 0 11 0,2 0-11 15,5-4 11-15,4-1-11 0,-1 1 12 0,-2-2-12 16,-2-1 12-16,0 2-12 0,0-1 0 0,-1 3 0 16,-2 0 0-16,-2-6 0 0,1 2 6 0,3-5-6 15,-6 4 7-15,0 1-7 0,2 2-10 0,0-4 10 0,-3 2-9 16,-3 2 9-16,3-2 49 0,1-1-49 0,-7-1 49 16,1 5-49-16,1-2 38 0,-2-3-38 0,-5 9 39 15,0 0-39-15,0 0 0 0,0 0 0 0,0 0 0 16,0 0 0-16,0 0 52 0,0 0-52 0,0 0 53 15,0 0-53-15,0 0 0 0,0 0 0 0,0 0 0 16,0 0 0-16,0 0 0 0,0 0 0 0,0 0 0 16,0 0 0-16,0 0 48 0,2 12-48 0,-1-5 49 15,-1 2-49-15,2-1 2 0,-2 1-2 0,2 1 2 16,-2-1-2-16,2 3 18 0,-1 3-18 0,-1-1 18 16,0-1-18-16,0 8 16 0,2 0-16 0,0-1 17 15,-2-1-17-15,0 3 8 0,0 2-8 0,3 6 8 0,1 1-8 16,-1 1 4-16,-6 1-4 0,3-8 4 0,3-7-4 15,-3 2 7-15,0 3-7 0,0-6 7 0,0 2-7 16,0-4 0-16,0 2 0 0,0-5 1 0,2-1-1 0,-2-3 0 16,-2 1 0-16,2-2 1 0,-3-4-1 0,3-3 5 15,-5 9-5-15,5-9 6 0,0 0-6 0,0 0 7 16,0 0-7-16,0 0 8 0,-9 3-8 0,-2 0 3 16,-3-1-3-16,0 2 4 0,-1-4-4 0,-6 0 2 15,-5 0-2-15,8 0 3 0,4-4-3 0,-9 2 0 16,-5-1 0-16,11 3 0 0,6-3 0 0,-11-1 3 0,-6 1-3 15,14 1 4-15,12 2-4 0,-10 0-2 0,-6-2 2 16,4 2-1-16,0-1 1 0,-5 1-1 0,0-4 1 16,10 4 0-16,4 0 0 0,5 0 0 0,-9 0 0 15,9 0 0-15,0 0 0 0,0 0-2 0,0 0 2 0,9 0-2 16,5 0 2-16,7 0 3 0,5 0-3 0,4 0 3 16,5 0-3-16,0 0 6 0,0-5-6 0,1 3 7 15,3 1-7-15,-3-3 1 0,1 1-1 0,0 1 1 16,-2 2-1-16,-2 0 3 0,0-2-3 0,-8 2 4 15,-6 2-4-15,4 0 0 0,-1-2 0 0,-8 3 0 16,-5-3 0-16,0 0-4 0,-4 0 4 0,-5 0-3 16,0 0 3-16,0 0-21 0,-12 0 21 0,-9 0-21 15,-9 4 21-15,-5-4-150 0,-9 0 150 0,-3 0-150 16,-5 1 150-16,-51 3-1955 0</inkml:trace>
  <inkml:trace contextRef="#ctx0" brushRef="#br0" timeOffset="94193.83">24712 7780 449 0,'0'0'0'0,"8"0"0"0,5 3 0 15,-13-3 275-15,0 0-275 0,0 0 275 0,-2-9-275 16,2 9 267-16,0 0-267 0,0 0 267 0,-9-10-267 16,9 10 194-16,0 0-194 0,0 0 194 0,0-8-194 0,0 8 111 15,0 0-111-15,7-6 112 0,4 3-112 0,-11 3 55 16,0 0-55-16,14 0 56 0,3 0-56 0,-17 0 25 16,0 0-25-16,24 0 26 0,4 5-26 0,-28-5-1 15,0 0 1-15,27 7-1 0,2 2 1 0,-29-9 9 16,0 0-9-16,21 12 9 0,0 3-9 0,-21-15-9 15,0 0 9-15,18 12-9 0,-6 4 9 0,-12-16 15 16,0 0-15-16,9 15 15 0,-4 2-15 0,-5-17 50 16,0 0-50-16,0 19 51 0,-4 2-51 0,4-21 1 0,0 0-1 15,-5 18 1-15,-2 6-1 0,7-24 16 0,0 0-16 16,-14 21 17-16,-8 3-17 0,22-24 1 0,0 0-1 16,-23 21 1-16,-3-2-1 0,26-19 54 0,0 0-54 15,-32 15 55-15,-3-1-55 0,35-14-17 0,0 0 17 0,-29 10-16 16,2-1 16-16,27-9 8 0,0 0-8 0,-28 10 8 15,-1-1-8-15,29-9 33 0,0 0-33 0,-27 8 34 16,5 1-34-16,22-9 0 0,0 0 0 0,-19 7 0 16,1-1 0-16,18-6 3 0,0 0-3 0,-16 9 3 15,4-4-3-15,12-5 36 0,0 0-36 0,-12 7 37 16,1 2-37-16,11-9-4 0,0 0 4 0,-10 8-3 16,-1 2 3-16,11-10-10 0,0 0 10 0,-8 11-9 15,-1-1 9-15,9-10 0 0,0 0 0 0,-7 7 0 16,2 2 0-16,5-9 33 0,0 0-33 0,-6 5 34 15,1 2-34-15,5-7-20 0,0 0 20 0,0 0-20 16,-7 5 20-16,7-5-2 0,0 0 2 0,0 0-1 0,0 0 1 16,0 0 31-16,0 0-31 0,0 0 31 0,0 0-31 15,0 0-1-15,0 0 1 0,0 0-1 0,11 3 1 16,-11-3 14-16,0 0-14 0,14 0 15 0,3 0-15 0,-17 0 28 16,0 0-28-16,30 4 28 0,7-4-28 0,-37 0-3 15,0 0 3-15,40 0-2 0,5 1 2 0,-45-1 0 16,0 0 0-16,46 2 0 0,3 3 0 0,-49-5 15 15,0 0-15-15,47 4 15 0,0-3-15 0,-47-1-4 16,0 0 4-16,40 4-3 0,-3-1 3 0,-37-3-12 16,0 0 12-16,29 4-12 0,-4-1 12 0,-25-3 0 0,0 0 0 15,23 0 0-15,-2 0 0 0,-21 0 0 0,0 0 0 16,19 2 1-16,-5-2-1 0,-14 0 0 0,0 0 0 16,12 1 0-16,-1 1 0 0,-11-2 0 0,0 0 0 0,8 4 0 15,-3-4 0-15,-5 0 1 0,0 0-1 0,0 0 1 16,0 0-1-16,0 0-4 0,0 0 4 0,0 0-3 15,0 0 3-15,0 0 16 0,0 0-16 0,0 0 17 16,0 0-17-16,0 0-39 0,0 0 39 0,0 0-38 16,0 0 38-16,0 0-131 0,0 0 131 0,0 0-130 15,0 0 130-15,0 0-300 0,0 0 300 0,0 0-300 16,0-9 300-16,0-3-1319 0</inkml:trace>
  <inkml:trace contextRef="#ctx0" brushRef="#br0" timeOffset="95124.16">27331 7774 740 0,'0'0'0'0,"0"0"0"16,0-6 0-16,0 6 317 0,0 0-317 0,0 0 318 16,10-9-318-16,-10 9 240 0,0 0-240 0,11-7 240 0,3 2-240 15,-14 5 133-15,0 0-133 0,22-9 134 0,8 3-134 16,-30 6 125-16,0 0-125 0,37-7 126 0,8 5-126 0,-45 2 3 16,0 0-3-16,47-2 4 0,4 4-4 0,-51-2 61 15,0 0-61-15,49 5 62 0,-2 2-62 0,-47-7-1 16,0 0 1-16,40 9 0 0,-7 3 0 0,-33-12-2 15,0 0 2-15,27 15-2 0,-8-1 2 0,-19-14-26 16,0 0 26-16,12 15-26 0,-8 4 26 0,-4-19-33 16,0 0 33-16,-4 17-32 0,-6 6 32 0,10-23 12 15,0 0-12-15,-18 18 12 0,-5 3-12 0,23-21 6 16,0 0-6-16,-33 24 7 0,-11 4-7 0,44-28-9 0,0 0 9 16,-34 20-8-16,2 1 8 0,32-21 9 0,0 0-9 15,-26 19 9-15,5-4-9 0,21-15 0 0,0 0 0 0,-16 15 0 16,4 1 0-16,12-16 32 0,0 0-32 15,-4 17 32-15,10-5-32 0,-6-12-21 0,0 0 21 0,15 12-21 16,10-5 21-16,-25-7 37 0,0 0-37 0,28 9 37 16,7-4-37-16,-35-5-14 0,0 0 14 0,36 7-13 15,5-1 13-15,-41-6 10 0,0 0-10 0,36 12 11 16,1 2-11-16,-37-14-3 0,0 0 3 0,32 16-2 16,-6 2 2-16,-26-18-1 0,0 0 1 0,21 21 0 15,-4 0 0-15,-17-21 11 0,0 0-11 0,12 24 11 16,-6-2-11-16,-3-1-1 0,-5-3 1 0,1-4-1 15,-1 0 1-15,-2 3 46 0,-1 2-46 0,0-7 47 16,0-3-47-16,-4-3-10 0,-2 3 10 0,4-4-10 0,0-1 10 16,7-4 0-16,0 0 0 0,-22 5 0 0,-11 2 0 15,33-7 54-15,0 0-54 0,-37 3 55 0,-5 0-55 16,5-9-17-16,1-6 17 0,13 8-16 0,9 4 16 16,14 0 16-16,0 0-16 0,-32-14 17 0,-8-4-17 0,5-6-39 15,2 0 39-15,9 8-38 0,6 4 38 16,1 0-267-16,1 0 267 0,4 2-267 0,1 5 267 15,-11-11-1444-15</inkml:trace>
  <inkml:trace contextRef="#ctx0" brushRef="#br0" timeOffset="96123.74">30600 7605 841 0,'0'0'0'0,"0"0"0"0,1 12 0 0,-1-12 317 0,4 12-317 16,-4-12 317-16,0 8-317 0,-2-1 205 0,2 2-205 15,-2-4 206-15,-1 2-206 0,-2 1 166 0,-1 2-166 16,-1-1 167-16,0 0-167 0,-1 6 99 0,-3 1-99 0,1-4 100 15,-1 3-100-15,-3 0 69 0,-3 6-69 0,-3 3 69 16,-1 7-69-16,-1 2 55 0,-1-3-55 0,4 0 56 16,1 1-56-16,-3-4 50 0,-1 0-50 0,4-3 50 15,4-3-50-15,-3 0 21 0,-1 1-21 0,1 2 21 16,-2 0-21-16,1 0 59 0,2 0-59 0,4 0 59 16,2-2-59-16,3 1 12 0,-2-1-12 0,2-1 12 15,0-2-12-15,3-7 8 0,1 0-8 0,1 3 8 16,1-3-8-16,4-3 25 0,4-4-25 0,-7-5 26 15,7 10-26-15,0-10 10 0,2 0-10 0,3 0 11 16,4 0-11-16,1 0 5 0,4 0-5 0,0-3 5 16,0 3-5-16,0 0 14 0,2 0-14 0,-1 0 15 15,-1 0-15-15,2 0 0 0,2 0 0 0,-4 0 1 0,-1 0-1 16,1 3 0-16,-1 0 0 0,-1 6 1 0,-2-4-1 16,3 2-5-16,-3 0 5 0,2 2-5 0,2-1 5 0,0-3-1 15,2-1 1-15,-4 3-1 0,-3-4 1 0,1 2 0 16,3-1 0-16,-5-1 0 0,-1-1 0 15,-2-1 0-15,-1-1 0 0,-2 0 0 0,-2-1 0 0,0-1-1 16,-2-1 1-16,-5 3 0 0,9-4 0 0,-9 4-3 16,5-8 3-16,-2-1-3 0,-1-5 3 0,0 0-3 15,0-8 3-15,-1 2-2 0,-1-1 2 0,0-1 0 16,-1 5 0-16,-1 1 0 0,-2 1 0 0,3 3-5 16,-3 0 5-16,2 0-5 0,-1 3 5 0,1-1 0 0,0-2 0 15,1 3 0-15,1-3 0 0,-2 4 0 0,-2-3 0 16,3 3 0-16,-3 2 0 0,2-2 2 0,1 3-2 15,1 5 2-15,0 0-2 0,0 0 0 0,0 0 0 16,0 0 0-16,0 0 0 0,0 0-1 0,3 7 1 0,2 1 0 16,1 3 0-1,1 6 27-15,1 5-27 0,1 5 27 0,0 6-27 0,0 7 37 0,-2 2-37 0,1 3 37 16,-1-4-37-16,2 6-1 16,0-5 1-16,-2 3-1 0,0 1 1 0,-5 6 2 0,-2 5-2 0,-4-6 3 15,-5-3-3-15,-3-5-171 0,-5 0 171 0,-6-9-170 16,-3-5 170-16,-22 35-2027 0</inkml:trace>
  <inkml:trace contextRef="#ctx0" brushRef="#br0" timeOffset="100632.62">24467 7847 964 0,'0'0'0'16,"-17"-4"0"-16,-15-3 0 0,15 6-135 0,4 2 135 15,8 15-134-15,7 8 134 0,-6 15-428 0</inkml:trace>
  <inkml:trace contextRef="#ctx0" brushRef="#br0" timeOffset="100976.31">24250 7998 527 0,'0'0'0'0,"0"0"0"0,6-11 0 0,-6 6 42 0,-2-3-42 16,2 8 43-16,-2-11-43 0,2 11-104 16,0 0 104-16,0 0-103 0,0 0 103 0,0 0 93 0,0 0-93 15,0 0 93-15,0 0-93 0,0 0-407 0</inkml:trace>
  <inkml:trace contextRef="#ctx0" brushRef="#br0" timeOffset="105906.69">19701 14744 796 0,'0'0'0'16,"0"0"0"-16,0 0 0 0,0 0 133 0,0 0-133 16,0 0 133-16,0 0-133 0,0 0 130 0,0 0-130 0,0 0 131 15,0 0-131-15,0 0 104 0,0 0-104 0,0 0 104 16,0 0-104-16,0 0 76 0,5-10-76 0,0 3 76 15,2-2-76-15,2 2 51 0,-4 1-51 0,4-1 52 16,3 2-52-16,-3 5 50 0,0 0-50 0,3 0 51 16,0-4-51-16,2 4 54 0,-2 0-54 0,2 4 54 15,0-3-54-15,2 3 38 0,-2 1-38 0,2-2 38 16,1 1-38-16,-3-1 10 0,0-1-10 0,0 0 10 16,0-1-10-16,-3 1 32 0,-1-2-32 0,-1 2 32 15,-2 1-32-15,3 1 4 0,-1 1-4 0,0 0 5 16,-4 0-5-16,2 2 33 0,0 0-33 0,0 1 34 15,2 1-34-15,-2 1-3 0,0 0 3 0,0 3-3 16,-6-1 3-16,1 1-2 0,0 1 2 0,1 0-1 0,-3 1 1 16,0 1 3-16,-3-1-3 0,1 2 4 0,0 0-4 15,1 4 22-15,-3 3-22 0,1-3 22 0,-3-1-22 0,-1-1 3 16,0-2-3-16,0-1 4 0,-1-1-4 0,-3-1-1 16,-1-2 1-16,0-2-1 0,1-3 1 0,-3 0-28 15,-1-2 28-15,2 0-28 0,1-1 28 0,-4-1-7 16,-1 0 7-16,-1 1-7 0,1-1 7 0,-6 2-28 15,-3-1 28-15,5 5-28 0,-3-4 28 0,3 2 0 16,1 1 0-16,3 2 0 0,-4 1 0 0,4-1-3 0,-4-1 3 16,5 1-3-16,0 2 3 0,0 0 36 15,-1-2-36-15,3 0 37 0,4-1-37 0,-1-2 0 16,2 0 0-16,1-2 1 0,1 0-1 0,7-5-13 0,-11 9 13 16,11-9-12-16,-7 8 12 0,7-8-9 0,-5 4 9 15,5-4-9-15,0 0 9 0,0 0-11 0,0 0 11 16,0 0-11-16,0 0 11 0,0 0-10 0,-9 5 10 15,9-5-9-15,-3 8 9 0,3-8-33 0,-6 9 33 16,6-9-33-16,0 7 33 0,0-7 8 0,0 0-8 0,0 0 9 16,9 10-9-16,-9-10 59 0,12 10-59 0,-5-3 60 15,0 0-60-15,2 3 0 0,0 3 0 0,0-10 0 16,-2-1 0-16,3-1 46 0,6-1-46 0,1-1 47 16,2-4-47-16,4-2 3 0,0-4-3 0,3 6 4 15,4 2-4-15,-8-1 1 0,3 1-1 0,3 1 2 16,3 0-2-16,3 1 51 0,-1-3-51 0,-2 6 51 15,1 1-51-15,-3 1 0 0,3 1 0 0,-4-2 1 0,0 1-1 16,3-1 5-16,2 2-5 0,-3 1 6 16,-2 4-6-16,-2-3 56 0,2 0-56 0,-2 1 56 0,-1 1-56 15,-1-1 0-15,1 3 0 0,-4-1 0 0,-4-3 0 0,-3 0 21 16,2-4-21-16,-7 2 21 0,-4 2-21 0,2-2-1 16,-2-1 1-16,-5-4-1 0,0 0 1 0,0 0 8 15,0 0-8-15,0 0 9 0,0 0-9 0,0 0-38 16,0 0 38-16,0 0-38 0,0 0 38 0,0 0-60 15,-7 0 60-15,7 0-59 0,-7-2 59 0,7 2-207 16,-3-12 207-16,3 12-206 0,-4-12 206 0,2 0-1377 16</inkml:trace>
  <inkml:trace contextRef="#ctx0" brushRef="#br0" timeOffset="111974.81">20356 15604 1031 0,'0'0'0'0,"12"-4"0"0,6-2 0 0,-18 6 113 15,0 0-113-15,0 0 114 0,-9-7-114 0,9 7 132 16,0 0-132-16,-12 0 132 0,-6 1-132 0,18-1 160 15,0 0-160-15,-12 7 161 0,2 5-161 0,10-12 123 16,0 0-123-16,-9 16 124 0,5 1-124 0,4-17 112 16,0 0-112-16,-3 17 113 0,3-2-113 0,0-15 29 15,0 0-29-15,3 14 29 0,6-2-29 0,-9-12 51 0,0 0-51 16,5 12 51-16,2-1-51 0,-7-11 0 0,0 0 0 16,7 10 0-16,2 0 0 0,-9-10-1 0,0 0 1 15,9 12 0-15,1 0 0 0,-10-12 41 0,0 0-41 16,11 17 42-16,1 4-42 0,-12-21 41 0,0 0-41 0,12 21 42 15,-3 1-42-15,-9-22 11 0,0 0-11 0,5 24 11 16,-1 0-11-16,-4-24 15 0,0 0-15 0,0 22 16 16,-4-3-16-16,4-19 51 0,0 0-51 0,-10 17 51 15,-8-3-51-15,18-14-28 0,0 0 28 0,-26 12-28 16,-7-2 28-16,33-10 5 0,0 0-5 0,-39 9 5 16,-8-2-5-16,47-7 0 0,0 0 0 0,-52 5 0 15,-13-5 0-15,65 0-25 0,0 0 25 0,-72 0-24 16,-6-2 24-16,78 2 19 0,0 0-19 0,-103-5 20 15,-18-2-20-15,121 7-29 0,0 0 29 0,-117-7-29 16,-2-1 29-16,119 8-57 0,0 0 57 0,-110-9-57 16,5 1 57-16,105 8-42 0,0 0 42 0,-87-14-42 0,5-2 42 15,82 16-134-15,0 0 134 0,-80-20-133 0,10-6 133 16,70 26-246-16,0 0 246 0,-54-24-246 0,10-2 246 0,44 26-311 16,0 0 311-16,-30-17-310 0,14 3 310 0,-29-17-690 15</inkml:trace>
  <inkml:trace contextRef="#ctx0" brushRef="#br0" timeOffset="114889.06">19042 15858 875 0,'0'0'0'0,"5"7"0"0,1 3 0 0,-6-10 186 0,0 0-186 15,7 12 186-15,1 2-186 0,-8-14 156 0,0 0-156 16,9 13 157-16,2-1-157 0,-11-12 65 0,0 0-65 0,12 18 66 15,0 1-66-15,-12-19 64 0,0 0-64 0,12 17 64 16,-1 0-64-16,-11-17 38 0,0 0-38 0,15 15 39 16,-1-1-39-16,-14-14 79 0,0 0-79 0,18 15 79 15,-1-1-79-15,-17-14 99 0,0 0-99 0,21 17 99 16,0 1-99-16,-21-18 73 0,0 0-73 0,27 17 73 16,0-2-73-16,-27-15 64 0,0 0-64 0,35 12 65 15,9-2-65-15,-44-10 21 0,0 0-21 0,42 4 21 16,3-4-21-16,-45 0 60 0,0 0-60 0,51-5 60 15,-2-6-60-15,-49 11-7 0,0 0 7 0,49-10-7 16,0-2 7-16,-49 12 49 0,0 0-49 0,45-10 49 16,-3 0-49-16,-42 10-16 0,0 0 16 0,40-7-15 15,-3 3 15-15,-37 4-6 0,0 0 6 0,33-5-5 0,-1 0 5 16,-6 1 5-16,-5-4-5 0,-2 3 5 0,-1 0-5 16,-4 1 30-16,-6 2-30 0,1-1 30 0,-4-2-30 15,2 0 12-15,-1-2-12 0,-6 7 13 0,12-10-13 16,-12 10 31-16,9-7-31 0,-9 7 31 0,8-9-31 0,-1 2 5 15,5-3-5-15,4-11 5 0,5-10-5 0,-7 6 26 16,2 1-26-16,-4 5 26 0,-1 5-26 0,1 0-2 16,-5 4 2-16,-2 3-2 0,-1 0 2 0,1-1 0 15,0-3 0-15,0 3 0 0,2-1 0 0,-3-1-2 16,1 0 2-16,-2 3-1 0,3 0 1 0,-6 7 0 0,0 0 0 16,1-7 1-16,1 0-1 0,-2 7 1 0,0 0-1 15,2-7 1-15,0-1-1 0,-1-1 0 16,1 1 0-16,2-1 0 0,-1 2 0 0,1 0 1 15,-1 0-1-15,-3 7 1 0,9-10-1 0,-9 10 3 0,9-12-3 16,-9 12 4-16,7-10-4 0,-7 10 6 0,7-10-6 0,-7 10 6 16,0-7-6-16,0 7 8 0,-6-11-8 0,6 11 8 15,-3-8-8-15,3 8 8 0,-12-10-8 0,12 10 8 16,-13-12-8-16,3 3-1 0,-2 0 1 0,-4-1-1 16,-1-4 1-16,-4-1 3 0,-6-2-3 0,5 3 3 15,-3 4-3-15,-1 3 18 0,-2 2-18 0,7 0 19 16,0-2-19-16,-2 5 3 0,-3 2-3 0,-4 0 4 15,1 2-4-15,-1-1 1 0,0-1-1 0,8 4 1 16,4-1-1-16,-5-6 0 0,1-6 0 0,4 4 0 16,4 2 0-16,-3-3-2 0,-1 0 2 0,6 0-2 0,3 3 2 15,-3 0-13-15,3 1 13 0,9 2-13 16,-8-5 13-16,8 5-9 0,-13-9 9 0,13 9-8 0,-5-10 8 16,5 10-4-16,-14-7 4 0,14 7-3 0,-10-3 3 15,10 3-3-15,-11-6 3 0,11 6-3 0,-7-3 3 0,7 3-10 16,0 0 10-16,0 0-10 0,0 0 10 0,0 0-1 15,0 0 1-15,0 0 0 0,0 0 0 0,0 0-8 16,0 0 8-16,0 0-8 0,7 0 8 0,-7 0-3 16,12-9 3-16,-1 8-3 0,1-1 3 0,2 0-1 15,2 2 1-15,3 2 0 0,6 0 0 0,-3-1-5 16,6 3 5-16,2 1-5 0,1-3 5 0,-1 5 5 0,5-1-5 16,-5-2 5-16,1-4-5 0,2 3-1 0,-5 2 1 15,0 2-1-15,0 2 1 0,-2-2-1 0,2 0 1 16,-3 5-1-16,-1 5 1 0,1 2 9 0,-4 3-9 0,-4-3 9 15,2 0-9-15,1-2 15 0,1 0-15 0,-4 0 16 16,-1-1-16-16,-2-1 46 0,0-1-46 0,-2-2 47 16,0-2-47-16,-1-3 3 0,-4-2-3 0,0 0 3 15,0 0-3-15,-7-5-22 0,5 6 22 0,-5-6-22 16,0 0 22-16,0 0 17 0,7 1-17 0,-7-1 17 16,0 0-17-16,0 0-3 0,0 0 3 0,0 0-2 15,-7 11 2-15,7-11 0 0,-11 10 0 0,4-5 1 16,2 0-1-16,-5 0-17 0,-1 2 17 0,-1 0-16 15,-2-2 16-15,-5 2 0 0,0 0 0 0,1-2 0 16,-5 4 0-16,1-2 0 0,-4-2 0 0,-1-2 1 16,1 2-1-16,0 0-5 0,-4-1 5 0,0 1-5 15,1-2 5-15,-1 3-13 0,2 0 13 0,-5-2-13 16,1 1 13-16,-2-1-2 0,-1-1 2 0,5 0-1 0,4-1 1 16,1-2-17-16,-1-3 17 0,2 4-17 15,-3 1 17-15,1 0-33 0,0 0 33 0,5-2-32 0,5-2 32 0,-3 0 0 16,-4-1 0-16,4-1 1 0,0-1-1 15,-6 2-54-15,-1 1 54 0,3 0-54 0,8 2 54 0,-6-2-5 16,-2 2 5-16,4-3-4 0,0 1 4 0,3 1-3 16,0 1 3-16,6 0-2 0,4-2 2 0,-2 0 10 15,-1-1-10-15,9 3 11 0,-9-5-11 0,9 5 2 16,0 0-2-16,0 0 3 0,0 0-3 0,0 0 13 16,0 0-13-16,0 0 14 0,9 0-14 0,-9 0 1 15,10 1-1-15,-1 1 1 0,2-2-1 0,3 2 32 0,3 1-32 16,4 2 33-16,4 2-33 0,-3 4 9 0,-1-3-9 15,2 4 10-15,0 0-10 0,1 2 29 0,1 0-29 16,1 1 29-16,2 0-29 0,0 1 2 0,0-2-2 0,0-2 3 16,0 0-3-16,0-5 22 0,1-2-22 0,-1 0 22 15,0 0-22-15,0-2-2 0,-2-3 2 0,4-1-1 16,0-3 1-16,-2 1-2 0,0-2 2 0,-7 0-1 16,-4-2 1-16,4-2 0 0,-3 1 0 0,-3 2 0 15,3 1 0-15,-3-2 3 0,1 0-3 0,-4 1 3 16,-1 0-3-16,1 1 7 0,0 0-7 0,-6 0 8 15,-3 2-8-15,-1-6 9 0,1-3-9 0,8-2 9 16,5-1-9-16,-10-2 23 0,-4-1-23 0,0 6 24 16,0 2-24-16,-4 0 0 0,-2 1 0 0,4 2 0 15,-5 1 0-15,2-1 2 0,-1 0-2 0,4 7 3 16,-5-10-3-16,5 10 0 0,-7-11 0 0,7 11 0 16,-3-8 0-16,3 8 10 0,-2-12-10 0,2 12 11 0,-4-11-11 15,4 11 0-15,-1-12 0 0,1 12 0 0,-2-10 0 16,2 3-1-16,0 0 1 0,0 7-1 0,0-10 1 0,0 10-15 15,2-12 15-15,-2 12-15 0,0-10 15 0,0 10-26 16,0-12 26-16,0 12-26 0,1-11 26 0,-1 11-3 16,-1-12 3-16,1 12-3 0,-4-6 3 0,4 6-1 15,-12-7 1-15,1 2 0 0,-3-6 0 0,-5-3-3 16,-7-3 3-16,8 2-3 0,3-1 3 0,-8-1 0 16,-7 0 0-16,13 2 0 0,5 1 0 0,-13 0 0 0,-8 0 0 15,7 2 0-15,3 0 0 0,-7 0 0 0,-5-1 0 16,9 2 0-16,3 3 0 0,-3 1-1 15,-2 0 1-15,4 4-1 0,-1 1 1 0,3 2-25 16,1 0 25-16,2 2-24 0,3 1 24 0,0 1 0 0,2-1 0 16,-2 0 0-16,2 1 0 0,-3-1-23 0,1-1 23 0,4 1-22 15,1 3 22-15,3-3-4 0,2-1 4 0,6-2-3 16,-6 1 3-16,6-1-3 0,0 0 3 0,0 0-3 16,0 0 3-16,0 0-1 0,0 0 1 0,0 0 0 15,0 0 0-15,0 0 0 0,5-6 0 0,2 0 0 16,1 1 0-16,3 0 0 0,-1-2 0 15,-1 2 0-15,0 0 0 0,0 2 0 0,-1-3 0 0,3 3 0 16,-1-1 0-16,4 4 22 0,0-3-22 0,2 1 23 16,2 2-23-16,-1-1 33 0,4-3-33 0,-4 2 33 15,4 1-33-15,-3 1-6 0,3 0 6 0,0-2-5 16,-2 0 5-16,2-1 13 0,0-4-13 0,5 2 13 0,-1 0-13 16,-3-2 4-16,-1 0-4 0,-2 0 5 0,-3-1-5 15,3-1 13-15,2-1-13 0,-1 3 14 0,-3 2-14 16,-17 5 4-16,0 0-4 0,21-16 5 0,2-4-5 0,-23 20 0 15,0 0 0-15,17-18 1 0,-1 0-1 0,-16 18 2 16,0 0-2-16,14-14 2 0,-9 2-2 0,-5 12-1 16,0 0 1-16,0-26 0 0,-5-7 0 15,5 33-5-15,0 0 5 0,-12-30-4 0,-2-3 4 0,14 33 10 16,0 0-10-16,-21-33 11 0,-7 2-11 0,28 31 9 16,0 0-9-16,-25-29 10 0,1 4-10 0,24 25 5 0,0 0-5 15,-26-24 5-15,-8 0-5 0,34 24 0 16,0 0 0-16,-22-19 0 0,-3 3 0 0,25 16 0 0,0 0 0 15,-21-14 1-15,4 1-1 0,17 13-7 16,0 0 7-16,-18-11-6 0,1 1 6 0,17 10-4 16,0 0 4-16,-18-10-4 0,-1 1 4 0,19 9-13 0,0 0 13 0,-24-5-13 15,-2 2 13-15,26 3 0 0,0 0 0 0,-27-2 0 16,-2 4 0-16,29-2-1 0,0 0 1 16,-27 3-1-16,3 4 1 0,24-7-1 15,0 0 1-15,-23 7 0 0,-3 1 0 0,26-8-1 16,0 0 1-16,-21 9 0 0,-2-2 0 0,23-7-1 0,0 0 1 0,-17 7 0 15,1-2 0-15,16-5-1 0,0 0 1 0,-12 3 0 16,3 1 0-16,9-4 0 0,0 0 0 0,0 0 1 16,0 0-1-16,0 0-2 0,0 0 2 0,12 0-1 15,2 0 1-15,-14 0-19 0,0 0 19 0,25 0-18 16,1 0 18-16,-26 0 4 0,0 0-4 0,33-4 4 16,6-3-4-16,-39 7 0 0,0 0 0 0,43-8 1 15,10-2-1-15,-53 10 0 0,0 0 0 0,52-9 1 16,8-3-1-16,-60 12 0 0,0 0 0 0,52-7 0 15,2 4 0-15,-54 3 0 0,0 0 0 0,49 0 0 0,-2 5 0 16,-47-5 0-16,0 0 0 0,44 8 1 0,-6 6-1 0,-38-14 30 16,0 0-30-16,35 19 30 0,-5 8-30 0,-30-27-22 15,0 0 22-15,26 28-22 0,-1 3 22 0,-25-31 21 16,0 0-21-16,17 34 21 0,-3 4-21 0,-14-38 0 16,0 0 0-16,7 36 1 0,-3 3-1 0,-4-39 3 15,0 0-3-15,-7 36 3 0,-7-3-3 0,14-33-2 16,0 0 2-16,-19 29-1 0,-4-3 1 0,23-26-37 0,0 0 37 15,-32 22-36-15,-1-5 36 0,33-17-2 0,0 0 2 16,-33 16-2-16,-2-2 2 0,35-14-4 0,0 0 4 0,-33 10-3 16,0-3 3-16,33-7-22 0,0 0 22 0,-34 8-22 15,-1 1 22-15,35-9-2 0,0 0 2 0,-29 10-2 16,-4 4 2-16,33-14-6 0,0 0 6 0,-30 12-6 16,2 0 6-16,28-12-15 0,0 0 15 0,-25 12-14 15,3 0 14-15,22-12 0 0,0 0 0 0,-18 10 0 16,1-3 0-16,17-7 1 0,0 0-1 0,-12 5 2 15,3 1-2-15,9-6 1 0,-9 1-1 0,9-1 2 16,0 0-2-16,0 0-1 0,9 9 1 0,-4-4 0 16,4-2 0-16,1 3-4 0,4-3 4 0,-3 0-3 15,-1 1 3-15,1-2-1 0,-3-2 1 0,8 3 0 16,2 2 0-16,1 2-15 0,0-4 15 0,-1 1-14 16,-1 1 14-16,-5-5 0 0,2 0 0 0,0 0 0 0,2 0 0 15,-2 0 0-15,3 5 0 0,-1-3 0 0,-5-4 0 16,1 2 35-16,0 2-35 0,0 3 36 15,2 2-36-15,2 0 19 0,0 1-19 0,3 1 20 0,-2-1-20 16,3-2 2-16,-1 1-2 0,-2 1 2 0,3 4-2 16,2-3 13-16,3-4-13 0,-1 5 14 0,-1 0-14 0,1 1 3 15,-3-3-3-15,2 3 3 0,-2 1-3 0,3 0 12 16,1 1-12-16,-4 1 12 0,-4 2-12 0,-1 1-1 16,-5 2 1-16,-1-1-1 0,1 3 1 0,-3-2 7 15,-1 0-7-15,-3-2 8 0,1 0-8 0,-5-1 24 16,0-1-24-16,-4 0 25 0,-1 1-25 0,0-4-2 15,-4-2 2-15,1-1-2 0,-1-4 2 0,-3-2 9 16,-1-3-9-16,-4 2 9 0,1-2-9 0,-5 2 0 16,-2-2 0-16,-1 0 0 0,0-2 0 0,-4 2-39 0,-2 0 39 15,-2 0-39-15,1 2 39 0,-2-4-1 0,-2 2 1 0,-4 4 0 16,3-1 0-16,-1 0-19 0,2 1 19 0,-3-2-18 16,-1-2 18-16,-3-2-40 0,0-3 40 0,6 3-39 15,2 0 39-15,3-1-87 0,-2-1 87 16,5 1-86-16,3-2 86 0,-6-4-257 0,0-3 257 0,-3-3-257 15,1-2 257-15,-32-14-1591 0</inkml:trace>
  <inkml:trace contextRef="#ctx0" brushRef="#br0" timeOffset="117645.39">17248 7375 438 0,'0'0'0'0,"0"0"0"16,-26-7 0-16,26 7 122 0,0 0-122 0,-13 0 123 15,-4 0-123-15,17 0 0 0,0 0 0 0,-14 7 1 16,2 1-1-16,-13 8-454 0</inkml:trace>
  <inkml:trace contextRef="#ctx0" brushRef="#br0" timeOffset="118017.87">21013 7093 1345 0,'0'0'0'0,"0"0"0"16,0 0 0-16,0 0 102 0,0 0-102 0,0 0 102 15,0 0-102-15,0 0-35 0,0 0 35 0,0 0-34 16,-16 43 34-16,-1-4-1042 0</inkml:trace>
  <inkml:trace contextRef="#ctx0" brushRef="#br0" timeOffset="118405.87">24628 7378 1603 0,'0'0'0'0,"0"0"0"16,-7-3 0-16,7 3 174 0,-9 3-174 0,9-3 174 15,-9 0-174-15,1 2-1447 0</inkml:trace>
  <inkml:trace contextRef="#ctx0" brushRef="#br0" timeOffset="128668.84">5395 11662 863 0,'0'0'0'0,"7"12"0"15,-2 7 0-15,4-4 179 0,3-1-179 0,-3-2 180 16,0-2-180-16,3 0 104 0,2 2-104 0,-2-1 105 16,-3-3-105-16,0 3 70 0,3-5-70 0,-3 3 70 15,-1-7-70-15,3 1 66 0,1 1-66 0,-7-4 66 16,2-2-66-16,2-2 105 0,5 1-105 0,2-6 106 15,-2-1-106-15,7-4 84 0,5-1-84 0,-2-1 84 0,3-2-84 16,2 0 45-16,3 0-45 0,-11 6 45 0,-7 5-45 16,10-2 17-16,6 1-17 0,-4-1 17 0,4-1-17 15,1-2 20-15,-1-4-20 0,-9 8 20 0,-7 2-20 16,7-2 7-16,0 1-7 0,-4-5 8 0,1-3-8 0,3-3 9 16,-2 0-9-16,-3 2 9 0,-8 4-9 15,10-7-26-15,-1-1 26 0,-8 2-25 0,0 5 25 0,3-4 17 16,9-2-17-16,-7 1 17 0,-5 3-17 0,12-2-1 15,1 0 1-15,-4 3 0 0,-6-1 0 0,4-4 12 16,1 2-12-16,-3 4 12 0,-7 1-12 0,2-1 5 16,0-1-5-16,0 2 5 0,-8 0-5 0,3-3 8 15,-1-3-8-15,-3 3 8 0,-7-1-8 0,-1 1-9 0,-3 3 9 16,-1 0-9-16,-6 2 9 0,-6 5-36 0,-6-4 36 16,2 2-35-16,-5 2 35 0,-5 2-6 0,-1-4 6 0,1 2-6 15,-2-4 6-15,-2 6-37 0,-2-6 37 0,-7 6-37 16,-1-6 37-16,3 2 0 0,-2-5 0 0,1 5 0 15,2 2 0-15,1-2-7 0,2 2 7 0,-1 5-7 16,-1 0 7-16,4 3-4 0,-5 6 4 0,1 5-3 16,4 5 3-16,-1 1-37 0,2 3 37 0,-2 1-37 15,2 3 37-15,2 0-46 0,-4-1 46 0,2 3-46 16,1 1 46-16,0-1-52 0,-1 2 52 0,4-4-51 16,3 1 51-16,0-1 0 0,5-3 0 0,4-2 0 15,-3-1 0-15,11-4-3 0,1-1 3 0,3-1-3 16,1-3 3-16,6 0-2 0,2-5 2 0,0 3-2 15,1 2 2-15,4 2 0 0,0 1 0 0,0 3 0 0,0-3 0 16,4 0 9-16,-2 3-9 0,1 0 10 16,1-2-10-16,1 5 40 0,-2-4-40 0,6 0 40 0,0 0-40 15,3-2 6-15,2 1-6 0,-2-2 7 0,0-1-7 0,6 1 70 16,-1 2-70-16,1-4 71 0,-1-2-71 0,4 2 21 16,2-2-21-16,3 2 21 0,4 2-21 0,-30-14 32 15,0 0-32-15,30 14 33 0,3-2-33 0,-33-12 7 16,0 0-7-16,35 8 7 0,3-4-7 0,-38-4 1 15,0 0-1-15,49-2 2 0,5-5-2 0,-54 7 67 16,0 0-67-16,58-8 68 0,5-5-68 0,-63 13 69 16,0 0-69-16,61-10 69 0,-5-2-69 0,-56 12 0 0,0 0 0 15,68-14 0-15,11-1 0 0,-79 15 33 0,0 0-33 16,68-12 34-16,2-3-34 0,-70 15-8 0,0 0 8 16,71-19-7-16,8 2 7 0,-79 17 4 0,0 0-4 15,65-21 5-15,-6-1-5 0,-59 22-1 0,0 0 1 0,58-30-1 16,1-6 1-16,-59 36 22 0,0 0-22 15,47-27 23-15,-8 1-23 0,-39 26-4 0,0 0 4 0,38-26-4 16,1 2 4-16,-39 24-166 0,0 0 166 0,35-18-165 16,-1-1 165-16,40-19-1587 0</inkml:trace>
  <inkml:trace contextRef="#ctx0" brushRef="#br0" timeOffset="134254.38">29946 10335 2006 0,'0'0'0'0,"0"0"0"16,0 0 0-16,0 0 228 0,0 0-228 0,0 0 229 15,0-31-229-15,0 31 142 0,0 0-142 0,2-24 143 16,0-7-143-16,-2 31 94 0,0 0-94 0,1-26 95 15,3-1-95-15,-4 27 73 0,0 0-73 0,7-24 74 0,2-2-74 16,-9 26 9-16,0 0-9 0,19-22 10 0,5 3-10 16,-24 19 53-16,0 0-53 0,35-22 53 0,7 3-53 15,-42 19 0-15,0 0 0 0,52-19 0 0,10-2 0 16,-62 21 2-16,0 0-2 0,59-17 3 0,2 4-3 16,-61 13-20-16,0 0 20 0,51-11-19 0,-9 3 19 0,-42 8-125 15,0 0 125-15,31-6-125 0,-12-2 125 0,-19 8-314 16,0 0 314-16,14-4-314 0,-8 1 314 0,13-4-1585 15</inkml:trace>
  <inkml:trace contextRef="#ctx0" brushRef="#br0" timeOffset="134569.6">31316 9863 2331 0,'0'0'0'0,"0"0"0"15,-16-3 0-15,16 3 202 0,0 0-202 0,-10 12 202 16,-1 7-202-16,1 8 174 0,1 0-174 16,0 10 175-16,0 5-175 0,2 6 96 0,0 6-96 0,0 1 97 15,2 3-97-15,3 4 0 0,2 1 0 0,6 23 0 16,1 10 0-16,-7-96 26 0,0 0-26 0,14 100 26 15,5 6-26-15,-2-18 37 0,3-9-37 0,-1-4 38 16,0-11-38-16,-19-64-18 0,0 0 18 0,23 58-18 16,1-1 18-16,-24-57-214 0,0 0 214 0,21 36-214 0,-3-18 214 15,-6-4-602-15,-3-10 602 0,-9-4-602 0,8-4 602 16,1 2-1092-16</inkml:trace>
  <inkml:trace contextRef="#ctx0" brushRef="#br0" timeOffset="135164.01">26965 9937 427 0,'0'0'0'0,"0"0"0"0,7-7 0 0,-7 7 350 0,4-9-350 16,-4 9 351-16,0 0-351 0,0 0 299 0,0 0-299 16,0 0 300-16,0 0-300 0,0 0 252 0,12-1-252 15,-1 1 253-15,1 0-253 0,4 1 140 0,3 1-140 16,2 2 141-16,1-4-141 0,3 3 43 0,-1-3-43 15,1 2 43-15,-2-1-43 0,-1-1-1 0,-1-1 1 16,-2-1-1-16,1 2 1 0,-6-3-123 0,-4 3 123 0,-3-4-123 16,-2 4 123-16,8-2-1673 0</inkml:trace>
  <inkml:trace contextRef="#ctx0" brushRef="#br0" timeOffset="135784.94">27909 9949 729 0,'0'0'0'0,"-11"-7"0"0,-8-3 0 0,9 5 69 16,1-2-69-16,2 5 70 0,2-1-70 0,5 3 57 15,-7-7-57-15,7 7 58 0,-4-5-58 0,4 5 244 16,0-11-244-16,0 11 244 0,0-7-244 0,0 7 278 16,0 0-278-16,0 0 278 0,9-5-278 0,0 4 188 15,1-6-188-15,2 2 188 0,6 1-188 0,5 1 65 16,3 3-65-16,-2 3 66 0,3-3-66 0,-1 4 52 0,0-4-52 16,-3 1 53-16,-1 3-53 0,-1-1-1 0,-1 1 1 15,-3 1-1-15,0 2 1 0,-1-1-1 0,0 0 1 16,-2 0 0-16,-4 3 0 0,-1 0-1 0,-2-4 1 15,-2 2-1-15,-1-2 1 0,-2 2-1 0,-2 1 1 0,-2 2-1 16,0-4 1-16,-1 4 17 16,-4 2-17-16,1-2 17 0,1 1-17 0,-5 1 40 0,-6 0-40 0,-2 6 41 15,-3 8-41-15,1 0 0 16,-5 3 0-16,8-7 1 0,4-1-1 0,-6-4 20 0,-2-1-20 0,-2 3 20 16,1-1-20-16,-3 3-2 0,-1 0 2 0,7-6-1 15,3-1 1-15,-1 1 44 0,1-1-44 0,0 3 44 16,2-1-44-16,0-1-2 0,2 6 2 0,2-4-1 15,-1 2 1-15,4 1 11 0,0 3-11 0,2-8 11 16,1 0-11-16,3 6 20 0,2 3-20 0,-1-9 20 16,2-3-20-16,3 1 7 0,4-1-7 0,3 0 8 15,4 0-8-15,5-9 46 0,3-1-46 0,1 1 46 0,-1 1-46 16,10-11 0-16,4-2 0 0,0 4 0 0,3-4 0 16,2-3-4-16,3-5 4 0,-1 9-3 0,-1 2 3 15,12-2-7-15,7 1 7 0,-9-5-6 0,0 0 6 0,-7 0-90 16,-7 0 90-16,-3 3-90 0,-6 4 90 15,-3-2-153-15,-5 2 153 0,-4 0-153 0,-3 2 153 0,-5-1-315 16,-4-1 315-16,-7 5-314 0,8-9 314 0,1 1-1290 16</inkml:trace>
  <inkml:trace contextRef="#ctx0" brushRef="#br0" timeOffset="136270.62">23665 9669 1356 0,'0'0'0'0,"0"0"0"0,0 0 0 0,0 0 265 16,0 0-265-16,0 0 266 0,9 14-266 0,-9-14 158 15,0 0-158-15,10 8 158 0,6 1-158 0,-16-9 112 16,0 0-112-16,23 7 112 0,5 1-112 0,-28-8 79 16,0 0-79-16,36 0 79 0,6 0-79 0,-42 0 37 15,0 0-37-15,41-3 37 0,2-6-37 0,-43 9-92 0,0 0 92 16,39-3-91-16,-3-6 91 0,-36 9-493 0,0 0 493 15,27-3-492-15,-7-6 492 0,29-3-936 0</inkml:trace>
  <inkml:trace contextRef="#ctx0" brushRef="#br0" timeOffset="136885.19">24371 9765 1927 0,'0'0'0'0,"-7"-10"0"15,-5-9 0-15,12 19 232 0,0 0-232 0,0 0 232 16,0 0-232-16,0 0 150 0,0 0-150 0,7-3 150 0,3-2-150 16,-10 5 73-16,0 0-73 0,18-9 74 0,6-1-74 15,-24 10-11-15,0 0 11 0,26-12-10 0,2 0 10 16,-28 12 33-16,0 0-33 0,32-12 33 0,3 0-33 15,-35 12 40-15,0 0-40 0,36-9 40 0,1 6-40 0,-37 3 16 16,0 0-16-16,37 0 17 0,1 8-17 0,-3 4 4 16,0 7-4-16,-5-4 4 0,-6 3-4 15,1 1 0-15,-4-1 0 0,0 3 1 0,-7 0-1 0,-14-21 0 16,0 0 0-16,14 20 1 0,-2 6-1 0,-12-26 5 16,0 0-5-16,0 29 5 0,-7 2-5 0,-2-2 7 15,-7 2-7-15,2-14 7 0,2-3-7 0,-5 0 23 0,-4-2-23 16,-7 7 24-16,-4 5-24 0,3-6 7 0,-1-2-7 15,9 1 7-15,5-7-7 0,0 2 9 0,1-1-9 16,8-4 10-16,5-7-10 0,2 0 3 0,0 0-3 16,0 0 4-16,0 0-4 0,0 0 0 0,0 0 0 0,0 0 1 15,0 0-1-15,0 0-13 0,0 0 13 0,0 0-13 16,16-6 13-16,-2 1 3 0,3-2-3 0,4 2 3 16,5 4-3-16,2-3-7 0,4 2 7 0,1 8-7 15,2 0 7-15,0 6-4 0,0 6 4 0,0-6-3 16,-2 0 3-16,2 3 5 0,-2 4-5 0,-1-2 6 15,-3-1-6-15,-4-3 3 0,-4 4-3 0,-2 1 4 16,-2-6-4-16,-1 3 0 0,-4-3 0 0,-5-3 0 16,-5-2 0-16,-5 1 13 0,-4 1-13 0,0-2 14 15,-2-1-14-15,-7 1-10 0,-7 0 10 0,-8 5-9 16,-9 4 9-16,-4-4 44 0,-3 0-44 0,-6 3 45 16,-1-3-45-16,-2 4-5 0,-3 1 5 0,1-2-5 0,1 1 5 15,-15-4-91-15,-12 3 91 0,11-8-90 0,1 0 90 16,16-7-415-16,11-2 415 0,8-5-414 0,11 2 414 15,-37-7-1466-15</inkml:trace>
  <inkml:trace contextRef="#ctx0" brushRef="#br0" timeOffset="140118.51">30984 7289 830 0,'0'0'0'0,"0"0"0"15,9 13 0-15,-9-13 237 0,0 0-237 0,-39 2 237 16,-27 2-237-16,66-4 165 0,0 0-165 0,-72 12 166 16,-12 3-166-16,84-15 88 0,0 0-88 0,-113 43 89 15,-25 14-89-15,138-57 3 0,0 0-3 0,-124 60 4 16,1 10-4-16,123-70 68 0,0 0-68 0,-101 64 68 15,17-1-68-15,84-63 84 0,0 0-84 0,-64 64 84 0,16-8-84 16,48-56 123-16,0 0-123 0,-22 59 124 0,22-3-124 16,0-56 125-16,0 0-125 0,21 50 126 0,22-5-126 15,-43-45 72-15,0 0-72 0,51 30 73 16,14-5-73-16,-65-25 66 0,0 0-66 0,71 20 67 0,8-3-67 16,-79-17 36-16,0 0-36 0,75 19 36 0,2 0-36 0,-77-19-1 15,0 0 1-15,77 27-1 0,-2 10 1 0,-75-37 0 16,0 0 0-16,80 39 1 0,6 6-1 0,-86-45 2 15,0 0-2-15,80 51 2 0,1 1-2 0,-81-52 5 16,0 0-5-16,73 42 5 0,-5-5-5 0,-68-37 22 16,0 0-22-16,66 27 23 0,-1-10-23 0,-65-17 0 0,0 0 0 15,56 9 0-15,-5-9 0 0,-51 0-2 0,0 0 2 16,38-11-1-16,-10-11 1 0,-28 22 0 0,0 0 0 16,33-48 0-16,2-21 0 0,-35 69 0 0,0 0 0 0,28-70 0 15,-5-12 0-15,-23 82-2 0,0 0 2 0,12-96-1 16,-8-16 1-16,-4 112-26 0,0 0 26 0,-14-106-26 15,-13-6 26-15,27 112-37 0,0 0 37 0,-62-115-36 16,-29-5 36-16,91 120 5 0,0 0-5 0,-124-110 5 16,-34 7-5-16,158 103 0 0,0 0 0 0,-183-106 0 15,-30 1 0-15,213 105-22 0,0 0 22 0,-213-82-22 16,-13 18 22-16,226 64 10 0,0 0-10 0,-197-29 10 16,12 27-10-16,185 2-35 0,0 0 35 0,-158 35-35 15,19 28 35-15,139-63 0 0,0 0 0 0,-105 67 0 16,31 10 0-16,74-77-24 0,0 0 24 0,-50 89-23 15,20 11 23-15,30-100 3 0,0 0-3 0,-23 108 4 16,13 14-4-16,10-122 22 0,0 0-22 0,-7 132 22 0,7 14-22 16,0-146 7-16,0 0-7 0,14 108 7 0,12-13-7 15,-26-95 1-15,0 0-1 0,66 103 2 0,32 3-2 16,-98-106 27-16,0 0-27 0,102 86 27 0,9-12-27 16,-111-74 26-16,0 0-26 0,126 51 26 0,12-22-26 0,-138-29 3 15,0 0-3-15,150 16 4 0,13-16-4 0,-163 0 1 16,0 0-1-16,169-9 2 0,10-6-2 0,-179 15 1 15,0 0-1-15,166-28 1 0,-7-4-1 0,-159 32 21 16,0 0-21-16,148-40 21 0,-10-8-21 0,-138 48 3 16,0 0-3-16,110-51 3 0,-22-10-3 0,-88 61 7 15,0 0-7-15,64-54 7 0,-22-8-7 0,-42 62-9 0,0 0 9 16,19-81-9-16,-22-18 9 0,3 99-47 0,0 0 47 16,-40-98-46-16,-32-7 46 0,72 105-174 0,0 0 174 15,-120-115-173-15,-46-9 173 0,166 124-339 0,0 0 339 0,-242-113-338 16,-65 9 338-16,-242-114-1266 0</inkml:trace>
  <inkml:trace contextRef="#ctx0" brushRef="#br0" timeOffset="147401.56">10857 14586 1535 0,'0'0'0'15,"0"0"0"-15,-23-14 0 0,14 9-34 0,1 4 34 0,8 1-34 16,-7-7 34-16,7 7-38 0,0 0 38 0,0 0-38 16,0 0 38-16,0 0 87 0,0-5-87 0,0 5 88 15,0-16-88-15,-2 6 79 0,0-2-79 0,0-2 80 16,-5 2-80-16,2-5 169 0,-7 1-169 0,3 3 170 16,4 1-170-16,-7 1 173 0,3 4-173 0,-5-1 174 15,2-1-174-15,-2 4 115 0,-2 2-115 0,-1-1 115 16,-6 3-115-16,2-1 28 0,-5-2-28 0,-2 3 28 15,2-1-28-15,-6 2 16 0,-6 0-16 0,3-3 17 16,-4-1-17-16,-3-1-17 0,-1-4 17 0,1 3-16 16,2 0 16-16,-4 1 30 0,2 0-30 0,2-2 30 0,1-3-30 15,-3 0 4-15,-5-2-4 0,4 1 4 16,-1 1-4-16,2 1 18 0,-2 1-18 0,-3 1 18 0,0 0-18 16,-4 4 40-16,-1 1-40 0,-1 2 41 0,-1 3-41 15,5 3-13-15,-3 0 13 0,1 3-12 0,-5 1 12 0,4 4-2 16,1 2 2-16,-13 4-2 0,-10 2 2 15,18-1 2-15,9-6-2 0,0 3 2 0,3 0-2 0,1-2-7 16,1 3 7-16,3 0-7 0,-1 3 7 0,2-1-23 16,-4 4 23-16,7-1-22 0,2 0 22 0,3 2 0 15,4 2 0-15,3-3 0 0,2-1 0 0,3 4-26 16,1 3 26-16,3 1-25 0,2 4 25 0,0 6 2 0,3 4-2 16,4 5 2-16,1 8-2 0,4 1 4 0,0 3-4 15,5 18 5-15,4 13-5 0,0-3 54 0,1 2-54 16,8-16 54-16,1-6-54 0,5-4 9 0,6-6-9 15,5 5 10-15,9 0-10 0,-2-4 38 0,-2-2-38 16,5-8 38-16,4-6-38 0,2-3 37 0,1-5-37 0,9-2 37 16,4-2-37-16,3 7 43 0,0 4-43 15,-1-12 43-15,-1-8-43 0,8-1 18 0,-1-3-18 16,-3-4 18-16,1-1-18 0,8-1 22 0,3-6-22 0,-3 1 22 16,1-3-22-16,1 0-34 0,6-2 34 0,-5 0-33 15,0-2 33-15,4-1-2 0,3 0 2 0,-5-2-1 16,-4 1 1-16,-1 1-45 0,-2 0 45 0,-4-2-45 15,-5 0 45-15,2 0-1 0,-2 0 1 0,-12-2-1 16,-5-3 1-16,-8 0 0 0,-11-2 0 0,1-2 1 16,-7 1-1-16,13-4 22 0,4-2-22 0,-11 4 22 15,-3 0-22-15,5-4 1 0,1-2-1 0,-14 9 1 0,-9 1-1 16,2-5 5-16,3-2-5 0,4-15 5 0,-3-11-5 16,-4 3 0-16,-4 0 0 0,-5 3 0 0,-5 2 0 15,-8-5-13-15,-6-5 13 0,-2-12-12 0,-8-13 12 16,-8-18-57-16,-12-15 57 0,-1 8-57 0,-2-2 57 0,3-8-52 15,4-5 52-15,1 9-52 0,1 6 52 0,3 2-100 16,2 3 100-16,1 9-100 0,-2 9 100 0,0 9-3 16,-1 9 3-16,0 7-3 0,6 9 3 0,-1 8-2 15,6 11 2-15,-4 0-1 0,0-4 1 0,0 1 32 16,-2 0-32-16,0-1 33 0,1 0-33 0,-3-2 0 16,-3-3 0-16,2 0 0 0,-2 0 0 0,-3 0 0 0,-1 0 0 15,4-2 0-15,-3-3 0 16,-4 0-52-16,2 0 52 0,-4 0-52 0,-1-1 52 0,-4 0-102 0,-7-1 102 15,-18-4-102-15,-9-2 102 0,4 7-167 0,-7 6 167 16,-5 9-167-16,-5 5 167 0,-91-16-1450 0</inkml:trace>
  <inkml:trace contextRef="#ctx0" brushRef="#br0" timeOffset="164168.93">27836 7074 539 0,'0'0'0'0,"0"0"0"0,0 0 0 15,0 0 278-15,-9 19-278 0,4-12 279 0,-2 2-279 16,0-3 149-16,0 5-149 0,1-1 150 0,1-1-150 0,0 3 102 15,-2-6-102-15,2 6 103 0,-2 1-103 0,7-13 68 16,0 0-68-16,-4 17 68 0,1 3-68 0,3-20 45 16,0 0-45-16,0 23 46 0,1 1-46 0,-1-24 47 15,0 0-47-15,4 20 48 0,1 3-48 0,-5-23 41 16,0 0-41-16,7 20 42 0,4 1-42 0,-3 1 41 0,-1-1-41 16,2-4 41-16,0-4-41 0,0 0 10 0,-2-1-10 15,1 0 10-15,1 0-10 0,0 3 32 0,-2 6-32 16,3-6 32-16,1-3-32 0,-1 3 0 0,2-2 0 15,-1-1 0-15,-2-7 0 0,-1 2 18 0,-1-4-18 0,-7-3 19 16,11 9-19-16,-11-9-4 0,7 5 4 0,-7-5-3 16,0 0 3-16,0 0 1 0,0 0-1 0,0 0 2 15,0 0-2-15,0 0 1 0,0 0-1 0,0 0 2 16,0 0-2-16,0 0 0 0,0 0 0 0,0 0 0 16,0 0 0-16,0 0 5 0,0 0-5 0,0 0 5 15,0 0-5-15,0 0 31 0,0 0-31 0,0 0 31 16,0 0-31-16,0 0-1 0,0 0 1 0,0 0 0 15,0 0 0-15,0 0 12 0,0 0-12 0,0 0 13 16,0 0-13-16,0 0-1 0,0 0 1 0,0 0 0 16,7 0 0-16,-7 0 4 0,9 3-4 0,-9-3 4 15,12 0-4-15,-12 0-17 0,10 0 17 0,-10 0-16 16,7 4 16-16,-7-4-2 0,0 0 2 0,0 0-1 0,0 0 1 16,0 0-29-16,5 6 29 0,-5-6-29 0,7 6 29 15,-7-6-2-15,0 0 2 0,0 0-2 0,0 0 2 16,0 0 2-16,0 0-2 0,0 0 2 0,0 0-2 0,0 0 0 15,0 0 0-15,0 0 0 0,0 0 0 0,0 0-2 16,0 0 2-16,0 0-1 0,0 0 1 0,0 0-193 16,0 0 193-16,0 0-192 0,0 0 192 0,0 0-1263 15</inkml:trace>
  <inkml:trace contextRef="#ctx0" brushRef="#br0" timeOffset="165924.1">27797 7115 359 0,'0'0'0'0,"0"0"0"0,-3-6 0 15,3 6 125-15,-4-9-125 0,4 9 126 0,0 0-126 16,0 0 130-16,0 0-130 0,0 0 130 0,0 0-130 0,0 0 6 15,2-7-6-15,0 0 7 0,1-3-7 16,-1 0 72-16,1-2-72 0,3 3 72 0,-1-1-72 0,0 5 103 16,2-4-103-16,0 2 103 0,-2 2-103 0,-5 5 103 15,11-7-103-15,-11 7 103 0,0 0-103 0,0 0 33 16,0 0-33-16,0 0 33 0,0 0-33 0,0 0 1 16,0 0-1-16,0 0 2 0,0 0-2 0,0 0 36 15,0 0-36-15,0 0 36 0,3 7-36 0,-1 2 14 0,0-4-14 16,-1 2 15-16,-1 1-15 0,0 2 58 0,0 3-58 15,2-1 59-15,0 3-59 0,0 2 36 0,1-1-36 16,1 1 37-16,-1 5-37 0,-1-5 34 0,0 2-34 16,-1 0 35-16,1 2-35 0,-2-1-4 0,-2 2 4 0,2-1-3 15,-1-5 3-15,1-1 0 0,-2 2 0 0,0-1 1 16,0-4-1-16,-1 3 22 0,-2-1-22 16,1 5 22-16,2 1-22 0,1 4 6 0,1 2-6 0,0-5 7 15,-2-6-7-15,2 0 2 0,0 6-2 0,0-9 2 16,-2 0-2-16,0 0 18 0,1 0-18 0,-1-2 18 15,2 1-18-15,-2-1-6 0,1-5 6 0,-1 2-5 16,2-2 5-16,0 2-4 0,-2-2 4 0,2-5-3 16,-2 7 3-16,2-7 1 0,0 0-1 0,0 0 2 15,0 0-2-15,0 0 2 0,0 0-2 0,0 0 2 16,0 0-2-16,0 0-20 0,-5-7 20 0,0 2-19 16,0-7 19-16,-1 2 0 0,-1-4 0 0,0-1 0 0,-1-4 0 15,-1 2 12-15,-2-4-12 0,3-1 12 0,1-9-12 16,0 5-1-16,1 2 1 0,1 2-1 0,-2 1 1 15,2-1-3-15,1 1 3 0,1 1-3 0,-1 1 3 16,4 2-2-16,0-6 2 0,4 6-2 0,-1 2 2 0,1-4-29 16,-2 2 29-16,1-2-29 0,1 2 29 0,-1-6 0 15,-1 3 0-15,1-1 0 0,1 2 0 16,-2 4 11-16,-1-1-11 0,-1 3 11 0,4 0-11 0,-1 7 4 16,1 0-4-16,-4 6 5 0,5-12-5 0,-5 12 24 15,2-10-24-15,-2 10 25 0,0 0-25 0,0 0 6 16,0 0-6-16,0 0 6 0,0 0-6 0,0 0 0 0,9 7 0 15,-9-7 0-15,12 12 0 0,-7-3 4 16,0 6-4-16,-1 1 4 0,1-3-4 0,-3 10 53 0,0 1-53 16,-2-7 54-16,0 2-54 0,-2 0 3 0,0 1-3 15,-1 1 4-15,-1 1-4 0,-1 2 19 0,-4 3-19 0,0-1 20 16,1-2-20-16,-3 7 33 0,1 2-33 0,-1 5 34 16,1 1-34-16,1-3 10 0,0 0-10 0,4-7 10 15,1-3-10-15,3-2 0 0,-1 0 0 0,4-7 0 16,-1 2 0-16,1-3 19 0,3-3-19 0,-1 1 20 15,3-2-20-15,2 0 13 0,-4 0-13 0,2-3 14 16,0-3-14-16,0 3-43 0,0-6 43 0,-7-3-43 16,5 13 43-16,-5-13-233 0,0 0 233 0,0 0-232 15,0 0 232-15,0 0-1171 0</inkml:trace>
  <inkml:trace contextRef="#ctx0" brushRef="#br0" timeOffset="166981.51">27673 7066 516 0,'0'0'0'0,"0"0"0"0,5 15 0 0,-5-6 220 16,-3 1-220-16,1-1 221 0,0-1-221 0,-1 2 152 0,-1 1-152 15,1-4 153-15,-1-2-153 0,-4 2 92 16,-3 1-92-16,4-1 92 0,4-4-92 0,-10 6 54 0,-4-2-54 16,1 7 54-16,-1 1-54 0,-6 4 49 0,-5 2-49 15,11-6 49-15,4-6-49 0,-4 3 57 0,-1-2-57 0,3 4 58 16,1 1-58-16,0 1 0 0,1 1 0 0,5-4 0 16,3-2 0-16,-1 1 38 0,3 0-38 0,1 1 38 15,4-4-38-15,1 0-2 0,4-1 2 0,0-1-2 16,2-2 2-16,1-1 0 0,3-4 0 0,-1 0 0 15,0-2 0-15,6 0-1 0,3 2 1 0,0-1-1 16,1-6 1-16,-1 2-1 0,0-4 1 0,-2 2-1 16,-3-2 1-16,2 3 0 0,1-6 0 0,-3 3 0 15,-2-3 0-15,0 0 17 0,-1-3-17 0,1 4 17 16,0-2-17-16,-1 1 4 0,-3-4-4 0,1 1 5 16,-3-3-5-16,-8 18 0 0,0 0 0 0,11-18 0 15,-1-3 0-15,-10 21 0 0,0 0 0 0,11-19 0 16,-1-1 0-16,-10 20-6 0,0 0 6 0,9-23-5 0,-4 3 5 15,-5 20-9-15,0 0 9 0,6-21-9 0,-5 0 9 16,-1 21-15-16,0 0 15 0,2-17-15 0,-2 4 15 16,0 13-1-16,0 0 1 0,0-12-1 0,-3 0 1 15,3 12 0-15,0 0 0 0,0-9 0 0,-2 2 0 0,2 7-7 16,0 0 7-16,0 0-7 0,-2-7 7 0,2 7-1 16,0 0 1-16,0 0-1 0,0 0 1 0,0 0 4 15,0 0-4-15,0 0 5 0,0 0-5 0,0 0 3 16,0 0-3-16,0 0 4 0,7-3-4 0,-7 3 94 15,0 0-94-15,9 0 94 0,1 0-94 0,-10 0 58 16,0 0-58-16,21 10 59 0,9 2-59 0,-30-12 31 0,0 0-31 16,38 17 31-16,4 2-31 0,-42-19 53 0,0 0-53 15,47 24 54-15,8 7-54 0,-55-31 28 0,0 0-28 16,52 36 28-16,0 5-28 0,-52-41-33 0,0 0 33 0,58 62-33 16,5 10 33-16,-63-72-363 0,0 0 363 0,44 83-362 15,-13 7 362-15,44 86-1017 0</inkml:trace>
  <inkml:trace contextRef="#ctx0" brushRef="#br0" timeOffset="174406.05">20567 9618 729 0,'0'0'0'16,"13"-4"0"-16,8-1 0 0,-21 5 58 0,0 0-58 0,-7 0 59 15,-7 4-59-15,5-1 0 0,-5 2 0 0,7-1 0 16,2-4 0-16,5 0 89 0,0 0-89 0,0 0 90 16,0 0-90-16,0 0 144 0,8-9-144 0,1 2 144 15,5-5-144-15,0 0 182 0,0 3-182 0,0 3 183 16,-3-1-183-16,4 2 61 0,-2 1-61 0,6 1 62 16,2 1-62-16,5-1 21 0,4 3-21 0,-1-4 21 15,1 1-21-15,0 1 32 0,-2-1-32 0,-2-3 32 16,-2 3-32-16,1 3 2 0,1 0-2 0,-3 0 2 15,-4-3-2-15,4 3 43 0,-2 0-43 0,1 0 44 0,-1-4-44 16,2 4 21-16,1 0-21 0,-3 0 21 0,-3 4-21 16,5-4 19-16,1 0-19 0,2 0 20 0,0-4-20 15,-1 8 5-15,1-4-5 0,-1 3 5 0,-4-3-5 0,3 2 8 16,-1 1-8-16,1 1 8 0,2-4-8 0,-3 3 49 16,-4 2-49-16,-3-1 49 0,-5-4-49 0,1 3 0 15,2-3 0-15,-2 2 1 0,2-2-1 0,2 0 19 16,-1 0-19-16,-2 0 20 0,-3-2-20 0,2 2 15 15,1-3-15-15,-1 3 15 0,0 0-15 0,2 0 16 16,2 0-16-16,1-4 17 0,-1 2-17 0,1 1 34 16,-1 1-34-16,2-2 34 0,-3 2-34 0,6 0-3 15,-3 0 3-15,1 0-3 0,0-3 3 0,-1 3 3 16,3 0-3-16,0 0 4 0,1-4-4 0,1 4 0 0,1 0 0 16,-3-2 1-16,6 1-1 0,-5-1 0 0,3 2 0 15,-2-3 1-15,-1 3-1 0,1 0 13 0,1 0-13 0,1-4 13 16,-2 2-13-16,-1 1-1 0,1-1 1 0,-5 0-1 15,-1 1 1-15,-1 1 44 0,-1 0-44 0,1 0 44 16,-2 0-44-16,4-4-41 16,-1 2 41-16,2 1-41 0,1-1 41 0,4 2 46 15,0 0-46-15,-1 0 46 0,-5-2-46 0,4 1-14 0,5 1 14 16,-1-4-13-16,2 4 13 0,-2 4 1 0,-2-4-1 0,3 1 2 16,-3-1-2-16,4 4 0 0,-4-1 0 0,-4 1 0 15,-6-4 0-15,5 1 1 0,5 3-1 0,1-3 2 16,3 1-2-16,3 2 5 0,4-4-5 0,-2 0 5 15,2 0-5-15,0 0 49 0,4 0-49 0,-8 3 49 16,2-3-49-16,0 0 49 0,2 0-49 0,0 2 49 16,2-2-49-16,-4 3-6 0,0 1 6 0,1-1-5 0,-1-3 5 15,4 3 15-15,-1 3-15 0,-3-3 16 0,-1-3-16 16,-2 3-9-16,-4 1 9 0,-4-2-8 0,1 1 8 16,-4-3 1-16,1 0-1 0,-3 0 1 0,1 0-1 0,-1 0 33 15,2 0-33-15,-6-3 34 0,-3 1-34 16,7 0-8-16,3 0 8 0,-5-1-8 0,-2 0 8 15,4-1 3-15,1 2-3 0,-1 1 3 0,-3-1-3 16,2-1-6-16,-2 3 6 0,-2-4-5 0,-2 2 5 16,1 1 8-16,-1 1-8 0,-1 0 8 0,-2-2-8 0,-7 2 16 15,9 0-16-15,-9 0 17 0,9-3-17 0,-9 3-34 16,5 0 34-16,-5 0-33 0,0 0 33 0,0 0 3 0,0 0-3 16,0 0 4-16,0 0-4 0,0 0-9 0,0 0 9 15,0 0-9-15,0 0 9 0,0 0 30 0,0 0-30 16,0 0 30-16,0 0-30 0,0 0-29 0,0 0 29 0,0 0-29 15,0 0 29-15,0 0 40 0,0 0-40 0,0 0 40 16,0 0-40-16,0 0-49 0,0 0 49 0,0 0-49 16,0 0 49-16,0 0 19 0,0 0-19 0,0 0 20 15,0 0-20-15,0 0-3 0,0 0 3 0,0 0-2 16,0 0 2-16,0 0 0 0,-5 0 0 0,5 0 0 16,-9 0 0-16,9 0-5 0,-9 3 5 0,9-3-4 15,-9 0 4-15,9 0 0 0,0 0 0 0,0 0 0 16,0 0 0-16,0 0-44 0,0 0 44 0,0 0-43 15,0 0 43-15,0 0-94 0,0 0 94 0,0 0-93 16,0 0 93-16,0 0-153 0,0 0 153 0,0 0-152 0,0 0 152 16,0 0-1504-16</inkml:trace>
  <inkml:trace contextRef="#ctx0" brushRef="#br0" timeOffset="175039.43">24128 9461 225 0,'0'0'0'0,"18"4"0"16,10 1 0-16,19 0-109 0</inkml:trace>
  <inkml:trace contextRef="#ctx0" brushRef="#br0" timeOffset="175072.43">24069 9474 404 0,'0'0'0'0,"14"0"0"16,12 1 0-16,11 1-243 0</inkml:trace>
  <inkml:trace contextRef="#ctx0" brushRef="#br0" timeOffset="175790.17">25182 9585 852 0,'0'0'0'0,"8"-3"0"0,6-1 0 0,-14 4 161 15,0 0-161-15,0 0 162 0,0 0-162 0,0 0 128 16,0 0-128-16,0 0 128 0,0 0-128 0,0 0 34 16,0 0-34-16,0 0 34 0,0 0-34 0,0 0 43 15,-7 2-43-15,7-2 44 0,-8 0-44 0,8 0 12 16,-9 0-12-16,9 0 13 0,0 0-13 0,0 0-1 0,0 0 1 15,0 0 0-15,0 0 0 0,0 0-20 0,0 0 20 16,0 0-19-16,0 0 19 0,0 0-236 0,0 0 236 0,0 0-235 16,0 0 235-16,0 0-707 0</inkml:trace>
  <inkml:trace contextRef="#ctx0" brushRef="#br0" timeOffset="188581.28">16103 9530 371 0,'0'0'0'16,"0"0"0"-16,13 0 0 0,-13 0 288 0,0 0-288 0,26 7 289 16,12 2-289-16,-38-9 154 0,0 0-154 0,44 6 155 15,3 5-155-15,-47-11 81 0,0 0-81 0,51 12 81 16,5 1-81-16,-56-13 78 0,0 0-78 0,61 16 78 15,4 5-78-15,-65-21 25 0,0 0-25 0,78 24 26 16,13 0-26-16,-91-24 58 0,0 0-58 0,86 20 58 16,-3 2-58-16,-83-22 53 0,0 0-53 0,88 13 54 15,-3-10-54-15,-85-3 43 0,0 0-43 0,86 9 44 16,-2-1-44-16,-84-8 59 0,0 0-59 0,82 4 60 16,-2-3-60-16,-80-1 15 0,0 0-15 0,83 4 15 15,2-1-15-15,-85-3 3 0,0 0-3 0,81 7 4 0,1 2-4 16,-82-9 0-16,0 0 0 0,78 8 0 0,-1-1 0 15,-77-7 18-15,0 0-18 0,77 5 19 0,2-1-19 16,-79-4 3-16,0 0-3 0,78 0 3 0,-3-6-3 0,-75 6 0 16,0 0 0-16,79 2 1 0,-6 2-1 15,-73-4 8-15,0 0-8 0,79 0 8 0,1-4-8 0,-80 4 3 16,0 0-3-16,81-5 3 0,-1-4-3 0,-80 9 41 16,0 0-41-16,75-10 42 0,-3 2-42 0,-72 8-30 15,0 0 30-15,71-18-30 0,-2 0 30 0,-69 18 17 0,0 0-17 16,64-23 17-16,-4-3-17 0,-60 26 31 0,0 0-31 15,43-18 31-15,-8-1-31 0,-35 19-1 0,0 0 1 16,32-17-1-16,1 1 1 0,-33 16-2 0,0 0 2 16,30-19-1-16,-4 2 1 0,-26 17-1 0,0 0 1 0,30-21-1 15,-4 3 1-15,-26 18-2 0,0 0 2 0,33-21-1 16,2 2 1-16,-35 19 0 0,0 0 0 0,38-19 0 16,3 5 0-16,-41 14-15 0,0 0 15 0,38-13-14 15,-3 1 14-15,-35 12-4 0,0 0 4 0,31-11-3 16,-3 5 3-16,-28 6-8 0,0 0 8 0,23-12-7 15,-2-7 7-15,-21 19 1 0,0 0-1 0,23-21 1 16,-2-10-1-16,-21 31-7 0,0 0 7 0,19-29-7 16,-3-5 7-16,-16 34 4 0,0 0-4 0,19-29 5 15,0 1-5-15,-19 28-10 0,0 0 10 0,16-22-10 0,-2 5 10 16,-14 17 14-16,0 0-14 0,12-16 15 16,-3 2-15-16,-9 14-9 0,0 0 9 0,7-12-8 0,-2 2 8 15,-5 10-25-15,0 0 25 0,-4-15-24 0,-1-2 24 16,5 17-2-16,0 0 2 0,-10-23-2 0,-4-1 2 15,0 7 1-15,-2-2-1 0,6 7 1 0,1 4-1 0,-3 1-1 16,-4 2 1-16,-3-7 0 0,-6-4 0 0,-1 4 11 16,0 0-11-16,5 2 11 0,9 5-11 0,-8-2-15 15,-1 2 15-15,-8-4-14 0,-6-1 14 0,-4-2 8 16,1 0-8-16,6 3 9 0,4 1-9 0,-1-5-10 16,-3 1 10-16,-3-1-9 0,-3-1 9 0,-4-1-5 15,-2 3 5-15,1 0-4 0,-3 0 4 0,3 1-1 16,2 3 1-16,3 3 0 0,3-4 0 0,-3 2 0 0,-1 2 0 15,-5 1 0-15,2 1 0 0,-5 3-2 0,-2-3 2 16,0 1-2-16,1-2 2 0,-3 3-5 0,2-1 5 0,-2 2-5 16,4 0 5-16,-4 0-8 0,-3 0 8 0,2 2-8 15,3 1 8-15,0 1 16 0,-2-1-16 0,4-1 17 16,0 3-17-16,0 0-23 0,0 2 23 0,0 2-22 16,-1-4 22-16,-1 3 0 0,1 3 0 0,0 1 0 15,3 0 0-15,1 3-3 0,1-1 3 0,13-2-3 16,5-2 3-16,-6-1-4 0,-2 3 4 0,-4 0-3 15,-3 3 3-15,3-5 0 0,0 2 0 0,10-1 0 16,0-4 0-16,1 1 3 0,2 1-3 0,-1 1 3 16,-1-3-3-16,0 1-2 0,-2 1 2 0,7-2-1 15,5-2 1-15,-5-1 14 0,-2-1-14 0,-8 2 15 16,-2-1-15-16,1 4-4 0,3-1 4 0,2-2-3 16,5-1 3-16,-1 1-7 0,0-2 7 0,6 1-7 15,5-1 7-15,-2-1-4 0,1 5 4 0,3-4-3 16,3-1 3-16,-4 1-21 0,1 4 21 0,1-4-21 0,1 3 21 15,-1 0 5-15,-2 3-5 0,4-2 6 0,0-2-6 0,-1 2 14 16,-1 2-14-16,4-4 15 0,-2 2-15 0,1-2 1 16,-2 3-1-16,8-8 1 0,-9 11-1 0,9-11-23 15,-9 12 23-15,2-6-22 0,0 3 22 0,0 3 1 16,2 3-1-16,-2-6 1 0,3-2-1 0,3 1-2 16,-3 5 2-16,2-5-2 0,-1 4 2 0,3 0 2 15,-4-2-2-15,3-1 2 0,1-4-2 0,0 2 2 0,-2 2-2 16,2-9 3-16,0 0-3 0,0 0 19 0,0 0-19 15,0 0 20-15,0 12-20 0,0-4-17 0,0 2 17 16,0-10-17-16,0 9 17 0,0-9 9 0,0 0-9 0,0 0 9 16,0 0-9-16,0 0 0 0,2 12 0 15,-2-12 1-15,0 5-1 0,0-5-2 0,0 0 2 0,0 0-1 16,5 7 1-16,0 0-10 0,2 2 10 0,-2-3-9 16,-1 0 9-16,5 0 22 0,-4 0-22 0,4 0 22 15,3 0-22-15,0 0 0 0,6 3 0 0,-6-4 0 16,-2 2 0-16,3-4 5 0,1 1-5 0,1 1 5 15,-4-2-5-15,8 3 0 0,2-3 0 0,5 2 0 16,4-1 0-16,1 3 0 0,1-4 0 0,-8 2 1 16,-3-5-1-16,2 4 0 0,1-3 0 0,-1 6 1 15,0-3-1-15,1 2-5 0,1 3 5 0,-11-4-5 16,-6-1 5-16,3-1-34 0,-1 0 34 0,-1 3-33 16,-5-3 33-16,10 6-1452 0</inkml:trace>
  <inkml:trace contextRef="#ctx0" brushRef="#br0" timeOffset="190295.39">14949 9089 662 0,'0'0'0'15,"0"0"0"-15,0 0 0 0,0 0 40 0,0 0-40 0,0 0 40 16,0 0-40-16,0 0-64 0,0 0 64 0,0 0-64 15,-20 4 64-15,8-1 136 0,-4 6-136 0,4-1 136 16,-5-3-136-16,1 7 187 0,-1 5-187 0,3 4 188 16,-4 3-188-16,1 4 162 0,1 1-162 0,4-7 162 15,3-1-162-15,-2-3 137 0,3 6-137 0,-1-3 137 16,-2 3-137-16,3-2 96 0,-1 1-96 0,4-10 96 16,1-4-96-16,3 3 63 0,-3 4-63 0,1-4 64 15,1 3-64-15,0 0 70 0,2 3-70 0,0-12 71 16,0 0-71-16,0 0 5 0,0 0-5 0,0-6 6 15,4 6-6-15,3 3 44 0,-2-4-44 0,-5-5 45 0,8 10-45 16,5-6 81-16,4 1-81 0,6-5 82 0,10-7-82 16,0-1 36-16,7-6-36 0,-1-2 36 0,3-2-36 15,10-6 3-15,4-4-3 0,5-5 4 0,9 3-4 0,28-27 18 16,16-10-18-16,4 0 19 0,3 4-19 0,0 4-6 16,-1 6 6-16,4 5-5 0,2 5 5 0,-2-8 33 15,-3-6-33-15,-8 14 33 0,-1 4-33 0,-6 6-49 16,-9 6 49-16,-12 4-49 0,-11 8 49 0,-3 3-2 15,-6 3 2-15,-9 4-1 0,-7 5 1 0,-11 0 0 16,-8 0 0-16,-14 0 0 0,-11 0 0 0,3 2-225 16,1-2 225-16,-9 0-224 0,7 0 224 0,0 0-1537 0</inkml:trace>
  <inkml:trace contextRef="#ctx0" brushRef="#br0" timeOffset="194127.89">15024 10840 1143 0,'0'0'0'16,"-6"8"0"-16,-2 4 0 0,8-12 103 0,0 0-103 0,-9 17 103 15,0 6-103-15,9-23 68 0,0 0-68 0,-8 27 68 16,-1 4-68-16,9-31 5 0,0 0-5 0,-4 31 5 16,-1 2-5-16,5-33 5 0,0 0-5 0,-2 27 5 15,4-8-5-15,-2-19 0 0,0 0 0 0,5 19 0 16,-1-2 0-16,-4-17 61 0,0 0-61 0,5 17 61 15,0-7-61-15,-5-10 75 0,0 0-75 0,7 12 75 16,-2-3-75-16,-5-9 33 0,0 0-33 0,6 9 33 16,1-4-33-16,-7-5 38 0,0 0-38 0,0 0 38 15,8 10-38-15,-8-10 61 0,0 0-61 0,0 0 61 16,6 5-61-16,-6-5 31 0,0 0-31 0,0 0 31 16,0 0-31-16,0 0 63 0,0 0-63 0,0 0 64 0,7 4-64 15,-7-4 33-15,0 0-33 0,8 3 34 0,-2-1-34 16,-6-2-1-16,0 0 1 0,21-2-1 0,8-1 1 15,6-6 43-15,5-1-43 0,2-13 44 0,6-6-44 0,0-7-12 16,7-8 12-16,18-8-12 0,16-11 12 0,4 4 0 16,6-1 0-16,-6 5 1 0,0 4-1 0,1-2-2 15,-2-2 2-15,-1 7-1 0,-5 5 1 0,-86 43 12 16,0 0-12-16,100-42 12 0,6 3-12 0,-13 13-22 16,-9 9 22-16,-20 2-22 0,-11 3 22 0,-8 3-83 15,-7 2 83-15,-13 2-82 0,-11 5 82 0,5-5-484 16,4 0 484-16,-2 0-484 0,-2-7 484 0,23-6-722 0</inkml:trace>
  <inkml:trace contextRef="#ctx0" brushRef="#br0" timeOffset="199560.31">27147 11200 617 0,'0'0'0'0,"11"0"0"0,6 0 0 15,-17 0 181-15,0 0-181 0,0 0 181 0,0 0-181 16,0 0 76-16,-7-5-76 0,7 5 76 0,-7-5-76 15,7 5 84-15,-7-5-84 0,7 5 84 0,-3-9-84 0,3 9 76 16,-4-7-76-16,4 7 76 0,-2-7-76 0,2 7 97 16,2-10-97-16,2 3 98 0,3 0-98 0,0-1 78 15,1-1-78-15,5 0 79 0,2 1-79 0,5 3 54 16,4 3-54-16,0-1 54 0,4 3-54 0,-1 3 28 16,-3 0-28-16,2 3 28 0,-1 0-28 0,1-4 4 15,-2 2-4-15,1-1 5 0,-2 2-5 0,1-1 1 16,-1-1-1-16,1 1 1 0,-1 1-1 0,-4 2 0 0,-3-4 0 15,-4 2 1-15,-1 0-1 0,-4 0 6 16,-2 1-6-16,-5-6 6 0,2 12-6 0,-2-12-5 0,-16 6 5 16,16-6-5-16,-11 2 5 0,-3-2-45 15,-5 0 45-15,-18 0-44 0,-11-2 44 0,-38 1-1348 0</inkml:trace>
</inkml:ink>
</file>

<file path=ppt/ink/ink3.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5:45:09.540"/>
    </inkml:context>
    <inkml:brush xml:id="br0">
      <inkml:brushProperty name="width" value="0.05292" units="cm"/>
      <inkml:brushProperty name="height" value="0.05292" units="cm"/>
      <inkml:brushProperty name="color" value="#FF0000"/>
    </inkml:brush>
  </inkml:definitions>
  <inkml:trace contextRef="#ctx0" brushRef="#br0">15887 4236 1625 0,'0'0'0'0,"0"0"0"0,-21 18 0 15,9-21 171-15,-2-9-171 0,1 0 171 0,-4-3-171 0,-13-9 95 16,-8-7-95-16,3 7 95 0,-2 3-95 0,-7-13 131 16,-4-7-131-16,9 13 131 0,4 1-131 0,-22 3 121 15,-17 3-121-15,13 9 121 0,3 9-121 0,-24 4 49 16,-14 13-49-16,4 7 50 0,-3 11-50 0,3 3 58 15,-1-3-58-15,16 1 58 0,5-2-58 0,-1 1 39 16,-2 3-39-16,19-6 40 0,12-5-40 0,-1 22 15 0,-2 11-15 16,7 5 15-16,1 1-15 0,1 1 54 0,-2-1-54 15,15 1 55-15,9 4-55 0,-1 11 39 0,-1 9-39 0,6-9 40 16,5 1-40-16,-3 18 5 0,-1 8-5 0,2-4 5 16,1-1-5-16,-4 12 48 0,3 13-48 0,0-15 48 15,2-1-48-15,11 7-6 0,3-2 6 0,7-18-5 16,3-9 5-16,9 3 37 0,13 2-37 15,-1-23 37-15,4-7-37 0,3-9 12 0,4-11-12 0,0-7 13 16,2-5-13-16,7-2 6 0,4-4-6 0,3-4 7 16,2-6-7-16,4 1 63 0,3-4-63 0,2-3 64 15,3-9-64-15,-79 0 15 0,0 0-15 0,107 0 16 16,15 0-16-16,-122 0-9 0,0 0 9 0,141-16-9 16,17-6 9-16,-158 22 18 0,0 0-18 0,160-35 18 15,10-7-18-15,-170 42 6 0,0 0-6 0,171-64 7 16,2-15-7-16,-173 79 0 0,0 0 0 0,166-84 0 0,-10-7 0 15,-156 91-1-15,0 0 1 0,136-94 0 0,-16-1 0 16,-120 95 0-16,0 0 0 0,91-108 0 0,-26-10 0 16,-65 118-2-16,0 0 2 0,35-132-1 0,-30-18 1 0,-5 150-45 15,0 0 45-15,-30-156-45 0,-34-14 45 16,64 170-13-16,0 0 13 0,-88-163-12 0,-29 0 12 0,117 163 1 16,0 0-1-16,-131-158 2 0,-16 7-2 0,147 151-4 15,0 0 4-15,-150-117-4 0,-7 28 4 0,157 89-76 16,0 0 76-16,-150-72-76 0,-1 16 76 0,151 56-295 15,0 0 295-15,-158-31-295 0,-7 19 295 0,-158-36-1894 16</inkml:trace>
  <inkml:trace contextRef="#ctx0" brushRef="#br0" timeOffset="767.15">16393 8245 2095 0,'0'0'0'0,"-7"-21"0"0,-3-15 0 0,0 2 194 0,-4-4-194 16,-2-1 194-16,-5-1-194 0,-2-3 66 0,-10 2-66 15,1 3 66-15,-6 2-66 0,-6 4 20 0,-6-3-20 16,-4 8 20-16,-8 1-20 0,-16-1 99 0,-17-1-99 16,8 7 100-16,-2 6-100 0,-14 8 98 0,-5 7-98 0,1 7 99 15,-1 5-99-15,-8 12 105 0,-1 12-105 0,0 16 105 16,2 11-105-16,-2 9 35 0,-5 11-35 15,8 9 36-15,6 10-36 0,-1 4 23 0,3 11-23 0,11-2 24 16,15 0-24-16,5 3 4 0,10 2-4 0,6-5 5 16,8-7-5-16,6 6 2 0,3-3-2 0,10-11 3 15,11-4-3-15,0 2 27 0,6 1-27 0,10-15 27 16,10-5-27-16,12 0 69 0,11-9-69 16,11 4 69-16,10 0-69 0,13-5 23 0,14-6-23 0,6-4 24 15,7-8-24-15,10 2 9 0,10 0-9 0,9-11 9 16,5-11-9-16,8-4 12 0,9-10-12 0,1 2 12 15,4-7-12-15,12-3 13 0,9-4-13 0,-15 0 13 0,-8-3-13 16,4-9 1-16,-1-5-1 0,-8-2 1 16,-8-1-1-16,-3-15-9 0,-10-7 9 0,-10-1-9 0,-11-5 9 15,2-3 0-15,-7-6 0 0,-11-1 0 0,-7-2 0 0,-8-20 5 16,-9-11-5-16,-4 5 6 0,-4-5-6 0,-13-12 1 16,-6-11-1-16,-15 6 1 0,-10 0-1 15,-25-12 0-15,-16-9 0 0,-17 9 0 0,-16 4 0 0,-24-11-55 16,-27-2 55-16,-22 7-55 0,-20 11 55 0,-31-18-81 15,-29-4 81-15,-13 25-80 0,-21 17 80 0,-10 4-521 16,-15 11 521-16,5-1-521 0,-1 0 521 0,-281-77-1598 16</inkml:trace>
  <inkml:trace contextRef="#ctx0" brushRef="#br0" timeOffset="4392.74">4370 8778 2252 0,'0'0'0'0,"0"0"0"16,-13-6 0-16,13 6-126 0,-8-4 126 0,8 14-125 16,3 8 125-16,2 9-1410 0</inkml:trace>
  <inkml:trace contextRef="#ctx0" brushRef="#br0" timeOffset="5140">4784 8114 2196 0,'0'0'0'0,"-9"-50"0"16,-5-32 0-16,-2 7 221 0,2-9-221 0,-7 11 222 15,-1 6-222-15,1 4 122 0,-4-1-122 0,-1 6 122 16,-5 2-122-16,-15 6 63 0,-6 5-63 0,1 9 63 15,2 3-63-15,2 9 61 0,0 9-61 0,0 0 62 16,-4-4-62-16,-19 5 67 0,-12 2-67 0,5 5 68 16,-2 0-68-16,-3 11 72 0,-2 6-72 0,1 4 72 15,0 5-72-15,-2 8 4 0,-4 11-4 0,1 5 5 16,-2 6-5-16,4 13 39 0,0 12-39 0,13-7 39 16,8 2-39-16,6 1-8 0,3 5 8 0,9 4-7 15,3 6 7-15,11-13 1 0,10-2-1 0,11-5 2 0,10-6-2 16,7 7-8-16,8 3 8 0,6-9-7 0,11-5 7 15,5-7 3-15,6-2-3 0,-11-13 4 0,-7-16-4 16,15 9 3-16,4-2-3 0,14 12 3 0,18 10-3 0,-5-8 0 16,8-5 0-16,-9-7 0 0,-6-13 0 0,7-1 30 15,7-7-30-15,2 1 30 0,10-6-30 0,-5-4 0 16,1-4 0-16,5-4 0 0,-1-11 0 0,-88 23 6 16,0 0-6-16,112-41 6 0,15-14-6 0,-127 55 39 15,0 0-39-15,135-67 40 0,15-8-40 0,-150 75-1 16,0 0 1-16,141-93 0 0,1-13 0 0,-142 106 3 15,0 0-3-15,126-103 4 0,-18-7-4 0,-108 110 7 0,0 0-7 16,80-112 7-16,-22-3-7 0,-58 115 3 16,0 0-3-16,28-96 3 0,-28 9-3 0,0 87 0 0,0 0 0 15,-37-72 1-15,-33 8-1 0,70 64-1 0,0 0 1 0,-117-55 0 16,-36 9 0-16,153 46-15 0,0 0 15 16,-206-12-15-16,-44 25 15 0,250-13-40 0,0 0 40 15,-259 33-39-15,-20 15 39 0,279-48-21 0,0 0 21 0,-250 60-21 16,14 17 21-16,236-77-47 0,0 0 47 0,-199 97-47 15,27 14 47-15,172-111-309 0,0 0 309 0,-138 103-308 16,25-3 308-16,-137 106-1963 0</inkml:trace>
  <inkml:trace contextRef="#ctx0" brushRef="#br0" timeOffset="5741.73">6316 8212 1737 0,'0'0'0'0,"0"0"0"15,0 0 0-15,0 0 172 0,0 0-172 0,0 0 172 16,0 0-172-16,0 0 117 0,0 0-117 0,24 4 117 15,11 4-117-15,-35-8 176 0,0 0-176 0,61 5 176 16,20-1-176-16,-81-4 131 0,0 0-131 0,122-2 132 16,41-1-132-16,-163 3 101 0,0 0-101 0,178-9 101 15,26-1-101-15,-204 10 31 16,0 0-31-16,224-16 31 0,26-4-31 0,-250 20 60 0,0 0-60 16,251-21 61-16,10 0-61 0,-261 21 52 0,0 0-52 0,243-22 52 15,-8-2-52-15,-235 24 2 0,0 0-2 0,212-24 3 16,-24 0-3-16,-188 24 0 0,0 0 0 0,161-27 0 0,-23-6 0 15,-138 33 10-15,0 0-10 0,110-24 10 16,-28 2-10-16,-22 10-10 0,-23 3 10 16,-13-1-10-16,-15 5 10 0,3-4 0 15,-7 2 0-15,-5 7 0 0,0 0 0 0,0 0 3 0,0 0-3 0,0 0 4 0,0 0-4 0,0 0-11 16,-17 9 11-16,3-2-11 0,-5-4 11 0,-1 2-85 16,-4 2 85-16,1-2-84 0,-1-1 84 0,1-1-69 15,-3-3 69-15,0 5-69 0,5 2 69 0,-4 0-152 16,4 3 152-16,2 1-152 0,-2 1 152 0,3-4-275 15,3-1 275-15,1 2-275 0,0 3 275 0,-14 5-1558 0</inkml:trace>
  <inkml:trace contextRef="#ctx0" brushRef="#br0" timeOffset="6275.46">9248 7823 1927 0,'0'0'0'0,"0"0"0"16,0-11 0-16,0 6 243 0,0-4-243 0,0 9 243 16,-2-6-243-16,2 6 113 0,0 0-113 0,0 0 114 15,0 0-114-15,0 0 100 0,0 0-100 0,0 0 100 16,0 0-100-16,0 0 0 0,0 0 0 0,0 0 0 16,0 0 0-16,0 0 97 0,0 0-97 0,0 0 98 15,17 3-98-15,1 0 50 0,3 1-50 0,2 1 50 0,3-2-50 16,12 1 6-16,6 1-6 0,-11-5 6 15,-12 0-6-15,14 0 62 0,0 0-62 0,-4 0 62 0,3 0-62 16,-1 0-40-16,-2 0 40 0,-13 0-39 0,-6 0 39 16,-3 4 34-16,-1-4-34 0,-8 0 35 0,9 0-35 15,-9 0-10-15,-14-4 10 0,-2 4-10 0,-6-5 10 0,-5 3 4 16,-6 0-4-16,-5-6 4 0,-2 3-4 0,1 0-4 16,1-4 4-16,-1-1-3 0,1-1 3 15,6 5-49-15,4-3 49 0,6 0-49 16,4 3 49-16,3 2 26 0,4-3-26 0,2 6 26 0,6 1-26 0,3 0-27 15,0 0 27-15,0 0-27 0,0 0 27 0,0 0 7 16,0 0-7-16,0 0 8 0,0 0-8 0,0 0-26 0,9 1 26 16,-9-1-25-16,0 0 25 0,0 0 16 0,0 0-16 15,29 7 17-15,22-2-17 0,-2 2 38 0,7 0-38 16,-9-5 38-16,-9 1-38 0,4 1 0 0,2-1 0 16,-6 0 0-16,-3 3 0 0,0-1 46 0,4 5-46 0,-22-8 47 15,-13-2-47-15,-4 0 3 0,0 0-3 0,14 22 3 16,12 14-3-16,-10-2 4 0,-2 8-4 0,-14 1 5 15,-13-2-5-15,-6 2-17 0,-14 0 17 0,-7 5-17 16,-7-4 17-16,-30 27-383 0,-18 8 383 0,1-2-383 16,-13 0 383-16,-92 77-1737 0</inkml:trace>
  <inkml:trace contextRef="#ctx0" brushRef="#br0" timeOffset="9888.4">25321 1653 1020 0,'-10'-5'0'0,"-37"-19"67"0,-28-11-67 15,15 11 68-15,3 4-68 0,-12-4 88 16,-2 0-88-16,-6 0 88 0,-5 1-88 0,0-9 40 0,0-8-40 15,-6 9 40-15,-3 2-40 0,2 5 137 0,-5-3-137 0,-2 11 138 16,-2 4-138-16,-9 0 149 0,-3 5-149 0,-3 7 149 16,-6 4-149-16,-2 8 61 0,-3 3-61 0,-7 9 62 15,-5 4-62-15,-2 4 41 0,-5 8-41 0,1-4 42 16,-3-2-42-16,-9 7 41 0,-6 6-41 0,8-3 41 16,3-1-41-16,-10 24 12 0,-9 14-12 0,6-6 13 15,1-1-13-15,-5 19 87 0,2 10-87 0,10-12 88 16,6-7-88-16,3 27 86 0,3 20-86 0,15-21 87 15,11-7-87-15,-4 24 42 0,-1 8-42 0,18-4 43 16,12-8-43-16,-6 25 91 0,2 10-91 0,17 1 91 16,9 8-91-16,14-1 95 0,11 6-95 0,12-20 96 15,15-12-96-15,13 4 38 0,17 2-38 0,9-26 39 16,12-10-39-16,11 10 35 0,14-2-35 0,-1-6 35 16,5-6-35-16,9 6 14 0,8 6-14 0,7-6 15 0,9-4-15 15,7 14 10-15,9 6-10 0,9-9 10 0,5-6-10 16,10 4 57-16,5 1-57 0,13-12 57 0,9-4-57 15,-163-102 56-15,0 0-56 0,244 134 56 0,57 11-56 0,-301-145-1 16,0 0 1-16,307 138-1 0,23-1 1 0,-330-137 24 16,0 0-24-16,324 106 25 0,2-18-25 0,-326-88 0 15,0 0 0-15,324 63 0 0,4-14 0 0,-328-49 7 16,0 0-7-16,322 27 7 0,-4-13-7 16,-318-14 16-16,0 0-16 0,300-2 17 0,-12-13-17 0,-288 15 8 15,0 0-8-15,252-28 8 0,-30-20-8 0,-222 48 46 16,0 0-46-16,206-84 46 0,-19-31-46 0,-187 115 0 15,0 0 0-15,185-146 1 0,-10-36-1 0,-175 182-1 0,0 0 1 16,159-199 0-16,-18-22 0 0,-141 221-15 0,0 0 15 16,114-244-14-16,-23-22 14 0,-91 266-52 0,0 0 52 0,57-281-52 15,-30-10 52-15,-27 291-9 0,0 0 9 0,-2-308-9 16,-30-13 9-16,32 321-56 0,0 0 56 0,-43-294-55 16,-18 13 55-16,61 281 23 0,0 0-23 0,-60-259 24 15,-1 20-24-15,61 239-50 0,0 0 50 0,-52-221-50 16,6 15 50-16,46 206-37 0,0 0 37 0,-45-184-37 15,3 26 37-15,42 158-25 0,0 0 25 0,-61-139-24 16,-9 19 24-16,70 120-7 0,0 0 7 0,-88-130-7 16,-16-4 7-16,104 134-35 0,0 0 35 0,-142-127-35 15,-29 3 35-15,171 124 8 0,0 0-8 0,-210-135 9 16,-31-3-9-16,241 138-35 0,0 0 35 0,-262-127-35 16,-23 11 35-16,285 116 0 0,0 0 0 0,-295-103 1 15,-14 8-1-15,309 95-1 0,0 0 1 0,-308-68-1 16,-4 21 1-16,312 47-69 0,0 0 69 0,-327-32-69 0,-9 20 69 15,336 12-209-15,0 0 209 0,-337-7-209 0,-2 7 209 16,-335-2-1834-16</inkml:trace>
  <inkml:trace contextRef="#ctx0" brushRef="#br0" timeOffset="11055.61">31683 3256 1401 0,'0'0'0'0,"-7"-21"0"15,-5-10 0-15,12 31 147 0,0 0-147 0,-16-43 147 16,-2-13-147-16,18 56 96 0,0 0-96 0,-22-57 96 15,-6-1-96-15,28 58 36 0,0 0-36 0,-44-76 37 16,-12-15-37-16,56 91 0 0,0 0 0 0,-75-87 0 16,-19-9 0-16,94 96 41 0,0 0-41 0,-112-88 42 15,-16 2-42-15,128 86 30 0,0 0-30 0,-147-96 30 16,-17-7-30-16,164 103 62 0,0 0-62 0,-197-96 63 16,-27 2-63-16,224 94 34 0,0 0-34 0,-239-95 34 15,-18 4-34-15,257 91 10 0,0 0-10 0,-271-80 10 16,-17 4-10-16,288 76 60 0,0 0-60 0,-306-58 60 0,-19 13-60 15,325 45 56-15,0 0-56 0,-313-24 57 0,-1 12-57 16,314 12 39-16,0 0-39 0,-302 9 39 0,8 22-39 16,294-31 64-16,0 0-64 0,-278 65 65 0,13 33-65 0,265-98 0 15,0 0 0-15,-250 123 0 0,16 28 0 0,234-151 45 16,0 0-45-16,-217 203 45 0,18 39-45 0,199-242 13 16,0 0-13-16,-183 269 13 0,17 28-13 0,166-297 0 15,0 0 0-15,-117 281 0 0,36 3 0 0,81-284 38 16,0 0-38-16,-12 238 38 0,57-25-38 0,-45-213 85 15,0 0-85-15,70 196 85 0,40-18-85 0,-110-178 66 0,0 0-66 16,126 175 66-16,19-5-66 0,-145-170 40 0,0 0-40 16,159 167 41-16,16-1-41 0,-175-166-5 0,0 0 5 15,189 179-5-15,13 2 5 0,-202-181 53 0,0 0-53 0,210 200 54 16,8 11-54-16,-218-211 14 0,0 0-14 0,215 221 15 16,2 9-15-16,-217-230 23 0,0 0-23 0,223 227 24 15,8-1-24-15,-231-226 46 0,0 0-46 0,236 203 46 16,9-20-46-16,-245-183 22 0,0 0-22 0,235 150 22 15,3-27-22-15,-238-123 36 0,0 0-36 0,241 84 36 16,-2-31-36-16,-239-53-11 0,0 0 11 0,268 14-10 16,20-34 10-16,-288 20-31 0,0 0 31 0,306-76-31 15,17-39 31-15,-323 115-11 0,0 0 11 0,311-151-11 16,2-36 11-16,-313 187-44 0,0 0 44 0,297-209-43 16,-14-27 43-16,-283 236-54 0,0 0 54 0,236-240-54 15,-35-16 54-15,-201 256-1 0,0 0 1 0,152-252 0 16,-44-2 0-16,-108 254 5 0,0 0-5 0,66-271 6 0,-39-10-6 15,-27 281-34-15,0 0 34 0,-25-278-33 0,-45-7 33 16,70 285-135-16,0 0 135 0,-101-263-134 0,-34 13 134 16,135 250-111-16,0 0 111 0,-195-246-111 0,-52 9 111 0,247 237-184 15,0 0 184-15,-318-235-184 0,-66 5 184 0,384 230-203 16,0 0 203-16,-463-223-202 0,-80 14 202 0,-462-220-1458 16</inkml:trace>
  <inkml:trace contextRef="#ctx0" brushRef="#br0" timeOffset="15039.63">17071 6769 1009 0,'0'0'0'0,"-14"1"0"0,-10 1 0 0,24-2 105 0,0 0-105 16,-18 4 105-16,1-4-105 0,17 0 90 0,0 0-90 16,-12 3 90-16,3-3-90 0,9 0 145 0,0 0-145 15,0 0 146-15,-3 9-146 0,3-9 155 0,0 0-155 16,24 0 155-16,11 3-155 0,-35-3 145 0,0 0-145 15,51 0 146-15,11-3-146 0,-62 3 148 0,0 0-148 0,74 0 148 16,11-4-148-16,-85 4 73 0,0 0-73 0,119-3 74 16,25-2-74-16,-144 5 3 0,0 0-3 0,145-7 4 15,10 2-4-15,-155 5 54 0,0 0-54 0,150-9 54 16,-1 0-54-16,-149 9 36 0,0 0-36 0,148-3 36 16,1 0-36-16,-149 3 8 0,0 0-8 0,141-7 8 15,-4 2-8-15,-137 5 14 0,0 0-14 0,122-4 15 16,-9-1-15-16,-113 5 15 0,0 0-15 0,104-3 16 15,-12-1-16-15,-92 4-2 0,0 0 2 0,86-7-1 16,-4 2 1-16,-82 5 1 0,0 0-1 0,72 0 1 16,-11 0-1-16,-61 0 0 0,0 0 0 0,52 0 1 15,-10 4-1-15,-42-4 0 0,0 0 0 0,35 3 1 16,-11 2-1-16,-24-5 0 0,0 0 0 0,18 4 0 0,-11-3 0 16,-7-1-2-16,0 0 2 0,7 2-1 0,-4 0 1 15,-3-2-6-15,0 0 6 0,0 0-5 0,0 0 5 0,0 0 1 16,0 0-1-16,0 0 1 0,0 0-1 0,0 0 1 15,0 0-1-15,0 0 2 0,-7 3-2 0,7-3 5 16,0 0-5-16,0 0 6 0,-14-3-6 0,14 3 1 16,0 0-1-16,-8-4 1 0,-1-1-1 0,9 5 7 15,0 0-7-15,-9-5 7 0,0 2-7 0,9 3 0 16,0 0 0-16,-14-7 1 0,1 2-1 0,13 5 3 16,0 0-3-16,-16-9 3 0,0-1-3 0,16 10-1 15,0 0 1-15,-16-12 0 0,2-6 0 0,14 18-9 0,0 0 9 16,-17-15-8-16,-1 0 8 0,18 15-34 0,0 0 34 15,-21-16-34-15,-1-1 34 0,22 17-27 0,0 0 27 0,-30-15-27 16,0 3 27-16,30 12 1 0,0 0-1 0,-28-16 1 16,0 4-1-16,28 12-42 0,0 0 42 0,-21-9-41 15,4 3 41-15,17 6-30 0,0 0 30 0,-14-7-30 16,5 2 30-16,9 5 9 0,0 0-9 0,-5-9 9 16,7 2-9-16,-2 7-38 0,0 0 38 0,3-8-37 15,-3-1 37-15,0 9 3 0,0 0-3 0,4-7 3 16,1-1-3-16,-5 8-1 0,0 0 1 0,0 0-1 15,5-11 1-15,-5 11 3 0,0 0-3 0,0 0 3 16,0 0-3-16,0 0 7 0,0 0-7 0,0 0 7 16,0 0-7-16,0 0-26 0,0 0 26 0,0 0-25 15,0 0 25-15,0 0 1 0,0 0-1 0,0 0 2 0,0 0-2 16,0 0 0-16,0 0 0 0,0 0 1 0,12 11-1 16,-1-6 0-16,3 3 0 0,-4-1 0 0,3 0 0 15,-1 2 13-15,2-3-13 0,3 5 13 0,1 1-13 16,3 3-4-16,1 4 4 0,-1-3-3 0,0-8 3 15,0 8 46-15,2 1-46 0,3 2 47 0,2-4-47 0,0-3-17 16,2 3 17-16,0-1-17 0,-1 0 17 0,1-5-2 16,1-4 2-16,-1 3-1 0,0 3 1 0,0-3 3 15,-4 1-3-15,-9-2 4 0,-1-4-4 0,-2 0 0 16,-2 3 0-16,-5-6 0 0,-5 3 0 0,-2-3 3 16,0 0-3-16,0 0 3 0,0 0-3 0,0 0 2 0,-9 2-2 15,-12 5 2-15,-12-2-2 0,-2 2 1 16,-3-1-1-16,4 0 2 0,6-3-2 0,-6-3 0 0,-3 4 0 15,-3-1 0-15,-7 2 0 0,47-5 0 0,0 0 0 16,-62 9 1-16,-9 6-1 0,71-15-27 0,0 0 27 16,-88 19-27-16,-13 8 27 0,28-1-362 0,11 0 362 0,29-16-362 15,23-8 362-15,-34 10-1335 0</inkml:trace>
  <inkml:trace contextRef="#ctx0" brushRef="#br0" timeOffset="15610.12">17405 6450 583 0,'0'0'0'0,"0"0"0"16,-7-9 0-16,7 9 54 0,-10-3-54 0,10 3 54 0,-9 0-54 15,0-4-472-15</inkml:trace>
  <inkml:trace contextRef="#ctx0" brushRef="#br0" timeOffset="16055.4">17354 6410 303 0,'0'0'0'0,"0"0"0"0,9-9 0 0,-9 9 248 16,9-10-248-16,-9 10 248 0,9-5-248 0,-9 5 243 15,10-7-243-15,-10 7 244 0,7-3-244 0,-7 3 95 16,7-2-95-16,-7 2 95 0,0 0-95 0,0 0 51 16,0 0-51-16,0 0 51 0,0 0-51 0,0 0 83 15,-2 9-83-15,2-9 84 0,-8 6-84 0,-6 3 50 16,-2 3-50-16,5-3 50 0,1-2-50 0,-4 5 73 0,-7 0-73 15,-5 1 73-15,-7 6-73 0,1-3 23 0,-3 2-23 16,7 0 24-16,6-6-24 0,-5 3 49 0,-6 6-49 16,3 1 49-16,2-1-49 0,-1 3 4 0,-3-6-4 0,11-2 5 15,2-4-5-15,-5 0 5 0,-4 0-5 0,8 0 5 16,8-7-5-16,-12 2 0 0,-2 2 0 0,12-6 1 16,8-3-1-16,-9 3 53 0,-6 3-53 0,7-3 54 15,5-3-54-15,-3 3 0 0,0 3 0 0,12-6 0 16,-6 0 0-16,6 0 36 0,-8 3-36 0,8-3 37 15,0 0-37-15,0 0 0 0,0 0 0 0,0 0 1 16,0 0-1-16,0 0 34 0,0 0-34 0,0 0 34 16,8 0-34-16,1 2-43 0,0-2 43 0,-4 1-43 15,2-1 43-15,2 0 43 0,-1 0-43 0,1 0 44 16,-4 2-44-16,9 2 33 0,6-1-33 0,1 0 34 16,3-1-34-16,4 2 13 0,-2 3-13 0,-1-2 14 15,-3 3-14-15,5 3 51 0,4 1-51 0,2 0 51 16,6 0-51-16,-1 3 3 0,9 0-3 0,-3 3 4 0,3-3-4 15,-5 2 5-15,2 2-5 0,-4 0 5 0,-3-4-5 16,3 6 38-16,0-4-38 0,-7 2 38 0,-3-2-38 0,3 2-15 16,2-3 15-16,-12-4-15 0,-8-6 15 15,5 5-2-15,-3-1 2 0,-10-8-2 0,-14-4 2 0,7 2-754 16,0 0 754-16,-2 12-753 0,-6 7 753 0,-1 14-618 16</inkml:trace>
  <inkml:trace contextRef="#ctx0" brushRef="#br0" timeOffset="22089.82">5234 11947 1894 0,'0'0'0'0,"-29"-43"0"15,-27-29 0-15,0 12 211 0,-7-1-211 0,5 15 211 0,2 8-211 16,4 13 116-16,1 6-116 0,-1 7 117 0,1 5-117 15,8 7 80-15,4 7-80 0,-4 3 81 0,-5 2-81 0,-20 9-48 16,-10 10 48-16,2 5-48 0,1 6 48 16,-7 20 1-16,-3 15-1 0,-6-1 2 0,2 3-2 0,7 14-6 15,8 13 6-15,-3-3-5 0,4 2 5 0,0 22 43 16,4 15-43-16,5 18 43 0,6 17-43 0,-10 32 44 16,0 29-44-16,3 16 45 0,9 21-45 0,9 39 12 15,9 38-12-15,15-38 12 0,14-19-12 0,14-36 4 16,16-29-4-16,9-60 5 0,5-48-5 0,12-28 65 15,6-33-65-15,-6-13 66 0,3-19-66 0,8 0 90 0,5-8-90 16,2-18 90-16,8-15-90 0,4-9 58 0,7-10-58 16,0-5 58-16,-6-6-58 0,8-8 33 0,-1-7-33 15,-2-13 34-15,-1-14-34 0,-4-7 41 0,3-7-41 16,1-10 41-16,0-9-41 0,4 4 0 0,1-1 0 0,5-9 0 16,-1-4 0-16,4 9 5 0,1 4-5 0,-11 1 5 15,-2 5-5-15,2 12-26 0,1 6 26 0,-13 13-26 16,-8 10 26-16,-1-6 34 0,-4-3-34 0,-25 25 34 15,-21 9-34-15,15-4-10 0,1-2 10 0,-4-12-9 16,1-10 9-16,-15-9 18 0,-12-9-18 0,-9 7 19 16,-12 1-19-16,-9-16-38 0,-5-11 38 0,-3 11-37 15,-2 2 37-15,-11-4-97 0,-1-2 97 0,-11 15-97 16,-4 0 97-16,-1 19-75 0,-3 9 75 0,-8 16-74 16,-7 12 74-16,-10 10-128 0,-7 10 128 0,-3 11-128 15,-10 11 128-15,3 12-282 0,-8 4 282 0,9 5-281 0,4 5 281 16,-114 32-1518-16</inkml:trace>
  <inkml:trace contextRef="#ctx0" brushRef="#br0" timeOffset="22730.85">8842 11852 1871 0,'0'0'0'15,"-24"-38"0"-15,-16-23 0 0,1 4 192 0,-8-3-192 0,3 2 192 16,1-6-192-16,1 7 94 0,2 6-94 0,10 17 95 15,4 13-95-15,-8 0 96 0,0 9-96 0,-1 2 96 16,-4 5-96-16,-12 8 71 0,-8 8-71 0,-11 11 71 16,-17 9-71-16,1 19 25 0,-3 17-25 0,-5 0 26 15,-6 6-26-15,-3 27 57 0,-2 17-57 0,-1 1 57 16,-10 0-57-16,8 23 21 0,0 15-21 0,-1 14 21 16,6 16-21-16,14 14 30 0,7 15-30 0,12-7 30 15,14-2-30-15,18-4 6 0,8-5-6 0,13-25 7 16,8-21-7-16,14-7 5 0,13-12-5 0,8-24 5 0,11-20-5 15,6-6 82-15,10-10-82 0,8-6 82 0,10-10-82 16,6-8 55-16,5-8-55 0,9-11 56 0,7-8-56 0,7-11 10 16,7-10-10-16,3-4 11 0,6-9-11 0,4-10 41 15,3-7-41-15,7-12 42 0,-3-7-42 0,3-1-3 16,-1-2 3-16,6-1-3 0,0-2 3 0,-4 2 7 16,-1 0-7-16,-11-6 8 0,-12-2-8 15,-6 2 0-15,-10 1 0 0,-5 6 0 0,-9 3 0 0,-5-4 4 16,-9-9-4-16,-12-3 5 0,-9-4-5 0,-8-1 43 15,-4-9-43-15,-18-2 43 0,-8-1-43 0,-9-18-13 16,-5-6 13-16,-20-16-12 0,-10-14 12 0,35 136-97 0,0 0 97 16,-91-183-97-16,-41-42 97 0,132 225-83 0,0 0 83 15,-208-235-82-15,-63-16 82 0,271 251-101 0,0 0 101 16,-309-187-101-16,-44 36 101 0,353 151-109 0,0 0 109 0,-348-79-109 16,-7 60 109-16,355 19-178 0,0 0 178 0,-297 21-177 15,27 46 177-15,270-67-608 0,0 0 608 0,-203 85-607 16,56 29 607-16,-201 86-671 15</inkml:trace>
  <inkml:trace contextRef="#ctx0" brushRef="#br0" timeOffset="23227.12">11028 12108 2443 0,'0'0'0'0,"-19"-12"0"0,-9-7 0 0,28 19 169 16,0 0-169-16,-44-10 169 0,-7 5-169 0,51 5 78 15,0 0-78-15,-64 6 78 0,-10 15-78 0,74-21 17 16,0 0-17-16,-110 53 17 0,-24 30-17 0,134-83-1 15,0 0 1-15,-135 109-1 0,-6 30 1 0,141-139 3 16,0 0-3-16,-147 200 3 0,-3 50-3 0,150-250 44 16,0 0-44-16,-133 278 44 0,16 34-44 0,117-312-1 0,0 0 1 15,-59 285-1-15,41-8 1 0,18-277 99 0,0 0-99 16,32 216 99-16,48-44-99 0,-80-172 33 0,0 0-33 0,117 132 33 16,38-40-33-16,-155-92 60 15,0 0-60-15,184 76 61 0,27-30-61 0,-211-46 5 0,0 0-5 0,229 28 5 16,24-21-5-16,-253-7 5 0,0 0-5 0,266-19 6 15,15-23-6-15,-281 42 33 0,0 0-33 0,266-73 33 16,-8-32-33-16,-258 105 22 0,0 0-22 0,233-115 23 16,-22-19-23-16,-211 134 1 0,0 0-1 0,180-165 2 15,-30-23-2-15,-150 188 30 0,0 0-30 0,100-217 30 16,-44-26-30-16,-56 243-14 0,0 0 14 0,-7-247-13 16,-54-18 13-16,61 265-84 0,0 0 84 0,-145-204-83 15,-72 31 83-15,217 173-175 0,0 0 175 0,-309-115-175 16,-88 48 175-16,-309-113-2219 0</inkml:trace>
  <inkml:trace contextRef="#ctx0" brushRef="#br0" timeOffset="24720.64">25274 9697 1670 0,'0'0'0'0,"-23"-18"0"0,-13-12 0 16,36 30 181-16,0 0-181 0,-72-40 182 0,-27-8-182 15,99 48 71-15,0 0-71 0,-123-39 71 0,-22 3-71 16,145 36 77-16,0 0-77 0,-157-25 77 0,-16 10-77 16,173 15 45-16,0 0-45 0,-180-3 45 0,-9 15-45 15,189-12 33-15,0 0-33 0,-195 39 33 0,-6 23-33 0,201-62 52 16,0 0-52-16,-199 105 53 0,-1 34-53 0,200-139 48 15,0 0-48-15,-174 159 49 0,20 30-49 0,154-189 0 16,0 0 0-16,-96 166 1 0,47-3-1 0,49-163 52 16,0 0-52-16,-7 121 53 0,47-34-53 0,-40-87 77 15,0 0-77-15,75 71 78 0,41-32-78 0,-116-39 53 16,0 0-53-16,146 24 54 0,34-19-54 0,-180-5 59 0,0 0-59 16,208-8 60-16,30-16-60 0,-238 24 0 0,0 0 0 15,243-35 0-15,17-13 0 0,-260 48 3 0,0 0-3 16,236-56 4-16,-12-17-4 0,-224 73 0 0,0 0 0 0,179-65 1 15,-32 2-1-15,-147 63 18 0,0 0-18 0,121-60 18 16,-29 3-18-16,-92 57 3 16,0 0-3-16,60-69 4 0,-30-8-4 0,-30 77 0 0,0 0 0 0,-7-75 0 15,-35-1 0-15,42 76-6 0,0 0 6 0,-86-72-5 16,-42 0 5-16,128 72-51 0,0 0 51 0,-176-79-51 16,-48 0 51-16,224 79-95 0,0 0 95 0,-258-63-95 15,-39 9 95-15,297 54-366 0,0 0 366 0,-282-22-366 16,1 19 366-16,-283-25-1491 0</inkml:trace>
  <inkml:trace contextRef="#ctx0" brushRef="#br0" timeOffset="25437.32">28056 11073 1334 0,'0'0'0'0,"14"-7"0"16,10 2 0-16,-1 2 33 0,1-1-33 0,1 8 34 15,-3-1-34-15,-1-6-274 0,0-1 274 0,-3 2-273 16,-2 2 273-16,-2-6 11 0,-2-5-11 0,-3 4 11 16,-6 1-11-16,-3 6 390 0,0 0-390 0,7-11 391 15,0-1-391-15,-2 4 215 0,-3-1-215 0,0 2 216 16,-2 2-216-16,-2-4 84 0,-3 6-84 0,5 3 84 15,-9-9-84-15,0 6 48 0,-3 0-48 0,-19-6 48 16,-17-3-48-16,-1 2 6 0,-5 1-6 0,-2 2 6 16,-3 6-6-16,-6-3 47 0,-3 4-47 0,-21 7 48 15,-17 2-48-15,2 15 37 0,0 3-37 0,1 13 38 0,-1 11-38 16,104-51 16-16,0 0-16 0,-138 72 17 0,-22 16-17 16,23 8 38-16,8 8-38 0,23-14 38 0,15-8-38 0,19-3 6 15,18-2-6-15,14 6 6 0,17-1-6 0,23-82 47 16,0 0-47-16,4 91 47 0,23 5-47 0,8-12 71 15,14-7-71-15,6-8 71 0,2-11-71 0,18-8 52 16,14-7-52-16,-1-7 52 0,4-3-52 0,10-4 0 16,4-5 0-16,3-4 0 0,1-2 0 0,8-5 35 15,5-1-35-15,4-5 36 0,4-3-36 0,-10-6-1 16,-8-7 1-16,-6 4-1 0,-6 4 1 0,11-15 0 16,7-6 0-16,-14-2 0 0,-7-5 0 0,-1-13 0 0,-2-4 0 15,-8-12 1-15,-5-6-1 0,-10 2 0 0,-11-3 0 16,-15 12 1-16,-13 7-1 0,-14-6 12 0,-12-1-12 15,-18-2 12-15,-13-8-12 0,-18-1-4 0,-19-3 4 16,-11 0-4-16,-13 4 4 0,-11-13-32 0,-15-8 32 0,-9 14-32 16,-13 4 32-16,-8 8-26 0,-15 5 26 0,2 10-26 15,-8 5 26-15,-9 9-231 0,-8 0 231 0,7 13-231 16,0 13 231-16,-174-19-1761 0</inkml:trace>
  <inkml:trace contextRef="#ctx0" brushRef="#br0" timeOffset="25814.51">28354 14893 1849 0,'0'0'0'0,"0"0"0"16,-14-22 0-16,-10 1-169 0,-13-4 169 0,8 1-169 16,-1 0 169-16,-31-24-1031 0</inkml:trace>
  <inkml:trace contextRef="#ctx0" brushRef="#br0" timeOffset="26120.53">27642 14550 718 0,'0'0'0'0,"-69"19"0"16,-42 10 0-16,-10 5 594 0,-22 9-594 0,17 2 595 15,4 5-595-15,3 0 265 0,4 1-265 0,15 7 265 16,13 6-265-16,12-1 154 0,12 1-154 0,14-4 155 16,12-3-155-16,7-1 65 0,11 1-65 0,19 5 66 15,12 1-66-15,4-3 47 0,5-1-47 0,9-5 47 0,8-4-47 16,9 3 15-16,11 1-15 0,12 2 15 0,12 4-15 16,2-1 20-16,5-3-20 0,4-4 20 0,-1-4-20 15,15 5 9-15,8 0-9 0,-1 0 10 0,3 2-10 0,1-8-1 16,3-4 1-16,-4-9-1 0,-3-8 1 0,1-6-4 15,0-4 4-15,-1-8-4 0,-4-6 4 0,-5-4-15 16,-4-6 15-16,-10-4-15 0,-9-2 15 0,-9-12 15 16,-10-3-15-16,-3-16 15 0,-6-13-15 0,0-2 26 15,0-5-26-15,-12-6 26 0,-10-6-26 0,-13-17 1 16,-10-13-1-16,-11 6 1 0,-14 0-1 0,-10-5-7 16,-11-9 7-16,-12 15-6 0,-8 9 6 0,-10-2-27 0,-8 4 27 15,-2 10-27-15,-3 11 27 0,-15 1-60 0,-8 8 60 16,0 11-60-16,-3 9 60 0,-15 4-228 0,-8 6 228 15,-7 9-227-15,-8 4 227 0,-135-20-1730 0</inkml:trace>
  <inkml:trace contextRef="#ctx0" brushRef="#br0" timeOffset="26719.45">24923 16659 1726 0,'-16'-5'0'0,"16"5"47"16,0 0-47-16,-56-12 48 0,-27-5-48 0,83 17 16 15,0 0-16-15,-93-9 17 0,-15 6-17 0,108 3 32 16,0 0-32-16,-117 9 33 0,-13 8-33 0,130-17 87 16,0 0-87-16,-141 32 88 0,-11 15-88 0,152-47 130 0,0 0-130 15,-154 61 130-15,-3 17-130 0,157-78 151 16,0 0-151-16,-151 84 151 0,5 10-151 0,146-94 53 0,0 0-53 15,-103 103 54-15,31 9-54 0,72-112-42 0,0 0 42 16,-26 99-42-16,43-4 42 0,-17-95-16 0,0 0 16 16,58 113-15-16,43 12 15 0,-101-125 2 0,0 0-2 0,121 101 2 15,24-10-2-15,-145-91 38 0,0 0-38 0,161 76 39 16,15-16-39-16,-176-60 22 0,0 0-22 0,177 41 23 16,1-19-23-16,-178-22 2 0,0 0-2 0,178 2 3 15,0-21-3-15,-178 19 60 0,0 0-60 16,163-25 61-16,-15-11-61 0,-148 36 56 15,0 0-56-15,133-45 56 0,-20-12-56 0,-29-5 44 0,-24-4-44 16,-13 5 45-16,-16 3-45 0,-31 58 77 0,0 0-77 0,14-87 78 16,-19-22-78-16,5 109 3 0,0 0-3 0,-31-130 3 15,-31-21-3-15,3 24 2 0,-14 10-2 0,-1 26 3 0,-3 21-3 16,77 70-30-16,0 0 30 0,-118-77-30 16,-26 0 30-16,144 77-151 0,0 0 151 0,-174-81-151 0,-27-7 151 15,44 21-607-15,18 14 607 0,8 9-607 0,13 11 607 16,-132-44-1057-16</inkml:trace>
  <inkml:trace contextRef="#ctx0" brushRef="#br0" timeOffset="31069.72">14428 13665 2095 0,'0'0'0'0,"-18"5"0"0,-11 3 0 0,29-8 110 15,0 0-110-15,-18 5 110 0,3-3-110 0,15-2 104 0,0 0-104 16,8 0 104-16,19-2-104 0,-27 2 48 0,0 0-48 16,41-3 48-16,15 0-48 0,-56 3 39 15,0 0-39-15,74-6 39 0,11 3-39 0,-85 3 109 0,0 0-109 16,126-3 110-16,37-4-110 0,-163 7 90 0,0 0-90 15,173 3 90-15,19 7-90 0,-192-10 65 0,0 0-65 16,220 11 65-16,26 2-65 0,-246-13 0 0,0 0 0 0,266 11 0 16,24-1 0-16,-290-10 50 0,0 0-50 0,293 0 50 15,11 0-50-15,-304 0-2 0,0 0 2 0,299-7-2 16,-2-3 2-16,-297 10 25 0,0 0-25 0,283-10 26 16,-9-2-26-16,-274 12-1 0,0 0 1 0,247-9-1 15,-20 0 1-15,-227 9-3 0,0 0 3 0,194-7-3 16,-25 2 3-16,-169 5 20 0,0 0-20 0,138-12 20 15,-28-3-20-15,-110 15 14 0,0 0-14 0,91-14 15 16,-23 0-15-16,-68 14 29 0,0 0-29 0,65-15 29 16,-16 0-29-16,-49 15-28 0,0 0 28 0,45-18-28 15,-6 3 28-15,-39 15 0 0,0 0 0 0,31-12 0 16,-8 3 0-16,-23 9 4 0,0 0-4 0,18-7 5 0,-10 1-5 16,-8 6-19-16,0 0 19 0,7-4-18 0,-3 2 18 0,-4 2-44 15,0 0 44-15,0 0-44 0,0 0 44 0,0 0 1 16,0 0-1-16,0 0 1 0,0 0-1 15,0 0 0-15,0 0 0 0,0 0 0 0,-9-3 0 0,9 3-32 16,0 0 32-16,0 0-32 0,-10-7 32 0,10 7 23 16,0 0-23-16,0 0 24 0,-11-3-24 0,11 3-15 15,0 0 15-15,-9-2-14 0,2 2 14 0,7 0-39 16,0 0 39-16,0 0-38 0,-10-3 38 0,10 3 13 0,0 0-13 16,0 0 13-16,-7-6-13 0,7 6-14 0,0 0 14 15,0 0-13-15,-5-6 13 0,5 6 24 0,0 0-24 16,-6-9 25-16,3-3-25 0,3 12-41 0,0 0 41 15,-12-15-40-15,-1-3 40 0,13 18 32 0,0 0-32 0,-21-25 32 16,-7-8-32-16,28 33-41 0,0 0 41 0,-29-34-41 16,-4-2 41-16,33 36 43 15,0 0-43-15,-34-33 43 0,1 0-43 0,33 33-32 16,0 0 32-16,-30-27-32 0,4 3 32 0,26 24 10 0,0 0-10 0,-22-19 10 16,6 4-10-16,16 15-1 0,0 0 1 0,-18-12-1 15,1 3 1-15,17 9-36 0,0 0 36 0,-21-5-36 16,-2 5 36-16,23 0 3 0,0 0-3 0,-21 7 3 15,0 5-3-15,21-12-17 0,0 0 17 0,-8 17-16 16,8 7 16-16,0-24 8 0,0 0-8 0,12 29 8 16,14 4-8-16,-26-33 3 0,0 0-3 0,37 36 4 15,13 2-4-15,-50-38 0 0,0 0 0 0,82 48 1 16,25 6-1-16,-107-54 43 0,0 0-43 0,103 47 44 16,4-3-44-16,-107-44-21 0,0 0 21 15,103 42-21-15,-4-6 21 0,-99-36 43 0,0 0-43 0,84 34 44 16,-12-3-44-16,-72-31 2 0,0 0-2 0,49 33 3 0,-18-3-3 0,-31-30 24 15,0 0-24-15,7 28 25 0,-21-4-25 16,14-24 8-16,0 0-8 0,-43 32 8 0,-29 5-8 0,72-37-1 16,0 0 1-16,-79 39-1 0,-15 7 1 0,94-46-9 15,0 0 9-15,-96 57-8 0,-7 8 8 0,14-6-108 16,7-3 108-16,12-9-108 0,10-8 108 0,1-3-673 16,1-3 673-16,8-9-672 0,4-7 672 0,-50 24-1074 0</inkml:trace>
  <inkml:trace contextRef="#ctx0" brushRef="#br0" timeOffset="31924.76">14837 13048 1647 0,'0'0'0'0,"0"0"0"16,-7 12 0-16,7-12 50 0,0 0-50 0,0 0 51 15,12 0-51-15,-3 2 75 0,5 2-75 0,-2 1 76 16,0 2-76-16,-3 5-6 0,-4 3 6 0,-1 2-5 0,-4 7 5 16,-9 11 89-16,0 1-89 0,-7 0 89 0,2 1-89 15,-3 3 90-15,-6 1-90 0,2-1 90 0,-3-3-90 16,1 6 118-16,-7 0-118 0,1 3 119 0,3 1-119 15,-4-4 94-15,-2-4-94 0,4-5 94 0,0-3-94 0,-1-5 10 16,-1-4-10-16,4-1 11 0,1-6-11 0,3-1 87 16,1-5-87-16,0-1 88 0,3 1-88 15,4-4 67-15,2-2-67 0,0 3 67 0,1-3-67 0,1 2 53 16,-1 0-53-16,4 1 53 0,2-6-53 0,5 0-1 16,-9 0 1-16,9 0 0 0,0 0 0 0,0 0 17 15,0 0-17-15,0 0 17 0,0 0-17 0,0 0-26 16,0 0 26-16,0 0-25 0,9 5 25 0,3 2 40 0,6-2-40 15,8 3 41-15,7 3-41 0,4-1 26 0,5 2-26 16,2 5 26-16,6-2-26 0,1 6 0 0,3 5 0 0,4 0 0 16,3 1 0-16,14 4-95 0,14 7 95 0,-17-7-95 15,-2-2 95-15,-6-2-369 0,-4-1 369 16,-11-5-369-16,-7-6 369 0,45 21-1569 16</inkml:trace>
  <inkml:trace contextRef="#ctx0" brushRef="#br0" timeOffset="35587.15">13750 3220 1491 0,'0'0'0'0,"0"0"0"16,0-24 0-16,0 5 296 0,2-2-296 0,-2 1 297 16,0-3-297-16,5 6 283 0,-3-2-283 0,5-1 284 15,-2 4-284-15,2 1 176 0,2 3-176 0,-1 3 176 16,-2 2-176-16,-6 7 36 0,8-1-36 0,-8 1 37 15,0 0-37-15,0 0 41 0,0 0-41 0,6 25 42 16,1 22-42-16,-2-5 53 0,0 0-53 0,-1-11 53 16,-1-11-53-16,-3 1-8 0,2-2 8 0,-2 17-8 0,-2 10 8 15,-1-1 61-15,1-1-61 0,0-13 61 0,2-12-61 16,-2 2-6-16,2-2 6 0,-3-2-6 0,3-9 6 0,-2 4 8 16,-1 2-8-16,3-5 8 0,-4-1-8 0,4-8 64 15,-5 7-64-15,5-7 64 0,-12-15-64 0,6-8 9 16,-2-9-9-16,4-1 10 0,-5-3-10 0,4-3 10 15,2-4-10-15,-1 0 10 0,3-2-10 0,2-6-3 16,3-9 3-16,1 5-3 0,4 0 3 0,3 7 15 16,0 0-15-16,0 5 15 0,2 10-15 15,6 2-40-15,2 2 40 16,5 5-39-16,0 5 39 0,7 4-18 0,4-1 18 0,-3-1-18 0,-2 2 18 0,-1 6 5 0,-3 6-5 16,-9 3 6-16,-5 0-6 0,1 8-48 0,-2 8 48 15,-5-10-48-15,-9 3 48 0,0 3 11 0,-5 4-11 0,-6 11 11 16,-5 9-11-16,-5 4 5 0,-3 4-5 0,-2-1 6 15,-6 5-6-15,-1 0 0 0,-2 0 0 0,0-8 0 16,2-4 0-16,0-2 3 0,1-7-3 0,11-6 3 16,7-5-3-16,0 1-1 0,4 2 1 0,5-11 0 15,5-4 0-15,0-4 1 0,3 8-1 0,11 8 2 16,7 8-2-16,9-9-33 0,5-3 33 0,-2-3-32 16,4-2 32-16,1-7 2 0,1 0-2 15,-1 0 3-15,-7-4-3 0,-1 4-4 0,-2 0 4 16,-5 0-4-16,-11 0 4 0,2 4-34 0,-2 1 34 15,-12-5-33-15,4 10 33 0,-6-5 8 0,-5 7-8 16,-3 7 8-16,-4 10-8 0,-9-1-36 0,-2-1 36 0,1-3-36 0,-4-3 36 16,-5 1 30-16,-2-1-30 0,-4-2 30 0,4-6-30 15,0 3-10-15,2-1 10 0,5-3-10 0,4-5 10 16,6 2 10-16,1-1-10 0,8-1 10 0,0-7-10 16,9 0-194-16,0 0 194 0,11-3-194 0,5-4 194 15,10-2-2058-15</inkml:trace>
  <inkml:trace contextRef="#ctx0" brushRef="#br0" timeOffset="35768.87">14410 3256 1995 0,'0'0'0'15,"-8"7"0"-15,-8 6 0 0,9-1 205 0,5 2-205 0,-3-2 205 16,2-3-205-16,3 3 165 0,-4 0-165 0,2-7 165 15,2-4-165-15,0-1 108 0,0 0-108 0,6 9 108 16,-3 7-108-16,4 1-454 0,3 2 454 0,-1-7-453 16,2 0 453-16,8 12-1360 0</inkml:trace>
  <inkml:trace contextRef="#ctx0" brushRef="#br0" timeOffset="35903.87">14334 2918 2028 0,'0'0'0'0,"-9"-11"0"0,-3-2 0 16,3 6 203-16,2 2-203 0,7 5 204 0,-7-7-204 16,7 7 93-16,0 0-93 0,0 0 93 0,5 7-93 15,0-2-1929-15</inkml:trace>
  <inkml:trace contextRef="#ctx0" brushRef="#br0" timeOffset="36318.94">14548 3196 2062 0,'0'0'0'0,"0"0"0"0,-3-12 0 0,3 12 274 15,0 0-274-15,0 0 274 0,-4-7-274 0,4 7 166 16,0 0-166-16,0 7 166 0,0 5-166 0,0-12 82 0,0 0-82 16,4 29 82-16,-4 14-82 0,0-43 0 0,0 0 0 15,2 39 0-15,-1 1 0 0,-1-40 33 0,0 0-33 16,2 43 34-16,2 1-34 0,-4-44 26 0,0 0-26 0,0 36 26 15,3-5-26-15,-3-31 26 0,0 0-26 0,9 12 26 16,3-12-26-16,-12 0 73 0,0 0-73 0,14-15 74 16,4-21-74-16,-18 36 0 0,0 0 0 0,17-40 0 15,4-8 0-15,-21 48 5 0,0 0-5 0,18-48 5 16,3-3-5-16,-21 51-34 0,0 0 34 0,19-47-34 16,0 8 34-16,-19 39-23 0,0 0 23 0,14-28-22 15,-2 11 22-15,-12 17-48 0,0 0 48 0,11 0-47 16,-3 9 47-16,-8-9 32 0,0 0-32 0,9 19 32 15,0 8-32-15,-9-27 0 0,0 0 0 0,9 27 0 16,1 6 0-16,-10-33-8 0,0 0 8 0,9 28-8 16,1-1 8-16,-10-27 18 0,0 0-18 0,16 24 19 0,-2-3-19 15,-14-21-17-15,0 0 17 0,24 12-17 0,6-9 17 16,-30-3-559-16,0 0 559 0,35-9-558 0,0-6 558 16,35-7-1421-16</inkml:trace>
  <inkml:trace contextRef="#ctx0" brushRef="#br0" timeOffset="36638.83">15200 3108 1860 0,'0'0'0'0,"0"0"0"0,-9-15 0 0,9 15 336 16,-8-9-336-16,8 9 337 0,-13-3-337 0,3 8 197 15,-2 7-197-15,3-2 198 0,0-1-198 0,-3 6 98 16,0 1-98-16,3-4 99 0,4 0-99 0,-4 0 1 0,2 3-1 16,5-3 1-16,-3-3-1 0,3-1 51 0,2 2-51 15,0-4 51-15,2-3-51 0,-2-3 42 0,0 0-42 16,14 9 42-16,4-2-42 0,-18-7-1 0,0 0 1 0,21 5 0 15,5-9 0-15,-4 3 4 0,3-6-4 0,-11 2 5 16,-2-8-5-16,-3 3-41 0,-2-2 41 0,-2-5-40 16,-5-7 40-16,2 2 0 0,0-2 0 0,-4 3 0 15,-3-1 0-15,3 8-1 0,2 2 1 0,-4 5 0 16,1 4 0-16,3 3-38 0,0 0 38 0,0 0-38 16,-4 7 38-16,3 1 55 0,1 1-55 0,-4 1 55 15,4 2-55-15,0 3-2 0,0 3 2 0,0-10-2 16,0-4 2-16,0-4 41 0,0 0-41 0,7 15 41 15,4 13-41-15,1-8-33 0,2 1 33 0,2-6-33 16,1-3 33-16,-3-1-324 0,3-6 324 0,-4-2-323 16,-1-3 323-16,9 4-1838 0</inkml:trace>
  <inkml:trace contextRef="#ctx0" brushRef="#br0" timeOffset="37304.33">15338 3161 1972 0,'0'0'0'0,"4"-5"0"0,1-7 0 0,2 0 292 16,2 0-292-16,-1 0 293 0,1-3-293 15,2-1 227-15,4-4-227 0,3 8 227 0,-1 0-227 0,1 0 113 16,1 5-113-16,0 2 113 0,2-2-113 0,-5 3-28 16,0 4 28-16,-8 0-28 0,-4 0 28 0,-4 0 16 15,5 11-16-15,-5 13 17 0,0 12-17 0,-5-4-4 16,0-1 4-16,-2-3-3 0,5-11 3 0,-7 2 17 0,2-2-17 16,2-4 17-16,1-4-17 0,3 0-31 0,-6-2 31 15,7-7-31-15,-2 8 31 0,2-8 77 0,0 0-77 16,0 0 78-16,5-7-78 0,0 2 6 0,2-7-6 15,2 0 6-15,-4-3-6 0,2-9-4 0,2 0 4 16,0-7-4-16,1-5 4 0,3 3-91 0,1-1 91 0,-4 10-91 16,-1 0 91-16,3 5-129 0,2 5 129 0,-5 4-128 15,-1 1 128-15,5 4-104 0,1-2 104 0,-6 4-104 16,-2 3 104-16,2 0 0 0,1 0 0 0,0 3 0 16,1-3 0-16,1 4-26 0,-1-4 26 0,-1 0-26 15,-4 3 26-15,0-1 128 0,1 5-128 0,-6-7 128 16,10 8-128-16,-10-8 79 0,12 12-79 0,-12-12 79 15,6 7-79-15,-6-7 26 0,5 5-26 0,2 7 26 16,2 4-26-16,1 4 59 0,2 8-59 0,-3-9 59 16,3-4-59-16,-1-3 9 0,5 0-9 0,-4-7 10 15,5-1-10-15,-5-4 82 0,2-4-82 0,4-4 82 0,-4-11-82 16,2-2 10-16,1-3-10 0,-3 0 10 16,2 0-10-16,-6 0 17 0,1-3-17 0,-3 3 17 0,-1 0-17 15,0 5-8-15,-1 3 8 0,1 4-7 0,-6 0 7 0,1 7-2 16,-2-2 2-16,0 7-1 0,0 0 1 0,0 0-53 15,2 9 53-15,-2-9-53 0,5 7 53 0,-1 5-39 16,-1 0 39-16,-1 27-39 0,5 16 39 0,-5 2 8 16,-1 6-8-16,1-23 8 0,2-13-8 0,-4 2 74 15,-4-1-74-15,2 30 74 0,-1 18-74 0,3 8 50 16,-5 10-50-16,3-46 50 0,2-32-50 0,0 8-1 16,0-12 1-16,-2 20 0 0,2 11 0 0,-7-12 46 15,0 2-46-15,4-13 47 0,3-4-47 0,-6-4 0 0,3-5 0 16,3-7 1-16,0 8-1 0,0-8 9 0,2-8-9 15,5-4 10-15,1-7-10 0,3-5 46 0,5-4-46 16,1-4 47-16,6-8-47 0,-6-8-20 0,-1-10 20 0,8 3-20 16,4 2 20-16,2 5-69 0,2 1 69 0,4 4-68 15,3 2 68-15,-4-2-206 0,0-1 206 0,19-5-206 16,12-2 206-16,55-47-2242 0</inkml:trace>
  <inkml:trace contextRef="#ctx0" brushRef="#br0" timeOffset="38670.49">15165 12079 2129 0,'0'0'0'0,"0"0"0"0,0 10 0 15,0-10 275-15,0 0-275 0,-5 12 276 0,-4 0-276 16,9-12 158-16,0 0-158 0,-10 28 159 0,-4 13-159 0,14-41 131 16,0 0-131-16,-11 48 132 0,3 10-132 0,8-58 54 15,0 0-54-15,-4 52 54 0,1-1-54 0,3-51 3 16,0 0-3-16,-4 41 3 0,8-3-3 0,-4-38 32 16,0 0-32-16,0 26 32 0,3-7-32 0,-3-19 56 15,0 0-56-15,4 10 56 0,1-7-56 0,-5-3 1 0,0 0-1 16,10-17 2-16,3-15-2 0,-13 32 27 0,0 0-27 15,12-48 27-15,-4-13-27 0,-8 61 0 16,0 0 0-16,6-61 1 0,1-5-1 16,-7 66-18-16,0 0 18 0,8-51-18 0,-2 8 18 0,-6 43-5 0,0 0 5 15,12-34-4-15,5 10 4 0,-17 24-34 0,0 0 34 0,21-9-34 16,2 16 34-16,-23-7-27 0,0 0 27 0,21 24-27 16,-7 16 27-16,-14-40 1 0,0 0-1 0,10 51 2 15,-4 13-2-15,-6-64-2 0,0 0 2 0,5 54-1 16,-2 1 1-16,-3-55 21 0,0 0-21 0,2 43 21 15,5-12-21-15,-7-31 34 0,0 0-34 0,5 22 34 16,4-8-34-16,-9-14 0 0,0 0 0 0,19-5 0 16,8-16 0-16,-27 21 1 0,0 0-1 0,22-41 2 15,3-21-2-15,-25 62 0 0,0 0 0 0,26-75 0 16,4-16 0-16,-30 91-4 0,0 0 4 0,17-55-4 16,-3 21 4-16,-14 34-23 0,0 0 23 0,9-26-22 0,-2 11 22 15,-7 15-78-15,0 0 78 0,14 0-77 0,-4 18 77 16,-10-18 22-16,0 0-22 0,11 38 23 15,-1 17-23-15,-10-55 0 0,0 0 0 0,7 60 1 0,-1 7-1 16,-6-67 22-16,0 0-22 0,5 58 23 0,-2-3-23 16,-3-55 5-16,0 0-5 0,4 42 5 0,-1-10-5 15,-3-32-242-15,0 0 242 0,5 24-241 0,-3-10 241 0,5 24-2103 16</inkml:trace>
  <inkml:trace contextRef="#ctx0" brushRef="#br0" timeOffset="38989.19">15857 12141 2163 0,'0'0'0'15,"-3"6"0"-15,-4 8 0 0,7-14 301 0,0 0-301 0,0 10 302 16,1-1-302-16,-1-9 143 0,0 0-143 0,6 24 143 16,2 3-143-16,-8-27 137 0,0 0-137 0,9 40 137 15,-2 8-137-15,-7-48 0 0,0 0 0 0,11 45 1 16,1-1-1-16,-12-44-3 0,0 0 3 0,17 38-3 15,4-9 3-15,-21-29 12 0,0 0-12 0,21 19 12 16,5-10-12-16,-26-9 61 0,0 0-61 0,27-7 61 16,-1-14-61-16,-26 21-7 0,0 0 7 0,24-38-6 15,-1-17 6-15,-23 55-33 0,0 0 33 0,17-54-33 16,-4-6 33-16,-13 60 15 0,0 0-15 0,10-47 15 16,-3 6-15-16,-7 41-8 0,0 0 8 0,0-31-7 15,0 10 7-15,0 21-129 0,0 0 129 0,-9-15-128 0,1 8 128 16,8 7-542-16,0 0 542 0,0 0-541 0,-13 12 541 15,5 0-1352-15</inkml:trace>
  <inkml:trace contextRef="#ctx0" brushRef="#br0" timeOffset="39204.83">16552 11765 2051 0,'0'0'0'0,"-8"13"0"0,-6 10 0 0,9-13 278 0,1-3-278 15,4 0 278-15,0-2-278 0,0 9 200 0,4 3-200 16,-1 12 200-16,2 10-200 0,-5-1 101 0,2 3-101 16,-4 2 101-16,-1 0-101 0,-1 0 36 0,3 0-36 15,-3 5 36-15,1-2-36 0,6-8 43 16,1-5-43-16,-1-2 43 0,2 0-43 0,6-11-118 0,-1-4 118 16,-1-4-117-16,-2-4 117 0,3-1-492 0,3-7 492 0,9 0-491 15,3-7 491-15,24 2-1429 0</inkml:trace>
  <inkml:trace contextRef="#ctx0" brushRef="#br0" timeOffset="39402.75">16914 11732 1793 0,'0'0'0'0,"2"7"0"16,3 8 0-16,-5 3 312 0,0 6-312 0,0 5 313 15,-3 7-313-15,1 3 200 0,0 2-200 0,0-1 201 16,2-2-201-16,-5-1 96 0,2-1-96 0,-1 0 96 0,-1-5-96 15,1 4 40-15,1-1-40 0,1-3 40 0,2 2-40 16,-3-6-6-16,1-6 6 0,4-4-5 0,1-7 5 16,-3-1-620-16,4-3 620 0,-4-6-619 0,7 2 619 0,0 2-1166 15</inkml:trace>
  <inkml:trace contextRef="#ctx0" brushRef="#br0" timeOffset="39678.44">16815 12118 1703 0,'0'0'0'0,"12"0"0"0,9 0 0 0,-4-5 191 0,1-4-191 16,-3 3 191-16,1 0-191 0,3-2 131 0,8 1-131 15,-10 0 131-15,-1 2-131 0,6-5 90 0,1 1-90 0,-4 2 91 16,-3 0-91-16,3 1-36 0,2 0 36 0,-5 3-36 16,-6 1 36-16,6 2 85 0,0 0-85 0,-7 2 85 15,-4 0-85-15,-5-2 110 0,9 8-110 16,-8 3 110-16,-1 1-110 0,-1 3 119 0,-1-3-119 0,2 5 120 15,-4 4-120-15,3-1 73 0,1 3-73 16,-4-3 73-16,-3-1-73 0,5 2 38 0,-3-2-38 0,3-1 38 16,2-5-38-16,0-1 18 0,0 0-18 0,0-7 19 15,2 2-19-15,-2-7-83 0,0 0 83 0,0 0-82 16,9-11 82-16,0 3-2304 0</inkml:trace>
  <inkml:trace contextRef="#ctx0" brushRef="#br0" timeOffset="39811.57">17243 11681 1659 0,'0'0'0'0,"0"0"0"0,5 15 0 16,-5-15 247-16,0 7-247 0,0-7 248 0,0 0-248 0,0 0 112 15,0 0-112-15,0 0 113 0,0 0-113 0,0 0-70 16,2 12 70-16,-1-4-70 0,5 1 70 16,-3 8-1602-16</inkml:trace>
  <inkml:trace contextRef="#ctx0" brushRef="#br0" timeOffset="40052.28">17653 11957 2174 0,'0'0'0'16,"-16"5"0"-16,-10 2 0 0,7 5 286 0,-2 2-286 16,4-4 286-16,3-1-286 0,-6 3 174 0,-1 1-174 0,-1 3 174 15,-1 3-174-15,4 3 108 0,0 4-108 0,6 1 109 16,5 1-109-16,2 2 23 0,5 3-23 0,2 0 24 15,6 1-24-15,4-5 39 0,1-3-39 0,2-6 40 16,-2-6-40-16,7-2 0 0,6-1 0 0,-6-10 0 16,0-2 0-16,4-8-116 0,2-6 116 0,2-8-116 15,3-1 116-15,0-3-350 0,0-2 350 0,-9 5-349 16,-2-4 349-16,23-23-1733 0</inkml:trace>
  <inkml:trace contextRef="#ctx0" brushRef="#br0" timeOffset="40236.15">17964 11693 1759 0,'0'0'0'0,"-10"15"0"16,-6 4 0-16,7-7 309 0,4-2-309 0,1 2 309 0,1 2-309 16,1 7 198-16,-5 6-198 0,2 0 198 0,0 10-198 15,-4-5 156-15,2 6-156 0,0-4 157 0,2-3-157 0,-2-2 12 16,-2-3-12-16,6 0 12 0,-4-1-12 16,1 0 68-16,3-5-68 0,1-1 69 0,4-4-69 0,1 1 42 15,4-2-42-15,-1-8 42 0,-3-2-42 0,6-2-312 16,1-2 312-16,3-2-312 0,2-3 312 0,13-2-1893 15</inkml:trace>
  <inkml:trace contextRef="#ctx0" brushRef="#br0" timeOffset="40851.58">18265 11935 1995 0,'0'0'0'16,"-11"20"0"-16,-8 16 0 0,7-20 266 0,3-8-266 0,0 3 267 15,1-6-267-15,-3-4 183 0,-1-2-183 0,3 1 184 16,-5 1-184-16,2 5 118 0,-4-5-118 0,4 4 118 15,1 1-118-15,-1 0 33 0,-2 3-33 0,5 0 34 16,4-1-34-16,2 1-4 0,-1 1 4 0,4-5-4 16,4 2 4-16,4-4 70 0,1 1-70 0,5-2 71 15,4-2-71-15,1-2 37 0,0-2-37 0,2 1 38 16,2-6-38-16,-2 1-36 0,0-2 36 0,-7 3-36 16,-6 5 36-16,5-7-28 0,-1 3 28 0,-3-6-28 15,3 0 28-15,-3-9 0 0,-1-1 0 0,-2 15 0 16,-6 7 0-16,0 0-53 0,0 0 53 0,0 0-52 0,-2-9 52 15,2 9 1-15,-12-5-1 0,3 8 2 0,2 3-2 16,-2 2 2-16,0 4-2 0,4 2 3 16,5 0-3-16,-5 1 63 0,3 1-63 0,2-1 63 0,2-6-63 0,3 1 19 15,-1 0-19-15,1-1 20 0,0-4-20 16,4 0 23-16,1 0-23 0,1-1 24 0,1-4-24 16,2-4 57-16,4-1-57 0,6-2 57 0,2-1-57 15,-5-1 4-15,-3-3-4 0,4-3 5 0,5-3-5 0,-3 0-2 16,-7-5 2-16,4-4-2 0,-1-6 2 0,-5 1-47 15,-2-10 47-15,-1 11-46 0,-3 4 46 16,-2 0-4-16,-4-3 4 0,1 17-4 0,-3 7 4 0,-1 0-38 16,-1 2 38-16,-5-1-37 0,3-7 37 0,-13 3-47 15,-7 3 47-15,16 0-46 0,6 5 46 0,-8 1-51 0,0 3 51 16,2 4-51-16,5 5 51 0,6 0 10 0,5 3-10 16,-1-1 10-16,1-2-10 0,0 7 26 0,0 2-26 15,5 4 26-15,1 3-26 0,3-1-17 0,-6 3 17 16,2-3-17-16,0-6 17 0,0-1 6 0,0-3-6 15,-4-3 7-15,-3-2-7 0,0 0 13 0,-3 0-13 0,-1-2 13 16,-1-1-13-16,-7-2 61 0,-7 3-61 0,3-1 61 16,0 1-61-16,-10-3 42 0,-6 1-42 0,12-2 42 15,4 1-42-15,-12-6-6 0,-5 3 6 0,-4-1-6 16,-3 1 6-16,33-4 15 0,0 0-15 0,-27 1 15 16,5-1-15-16,22 0-113 0,0 0 113 0,-16 0-112 15,4 0 112-15,12 0-489 0,0 0 489 0,7-8-489 16,14-8 489-16,5-8-1497 0</inkml:trace>
  <inkml:trace contextRef="#ctx0" brushRef="#br0" timeOffset="41147.94">19250 11620 2118 0,'0'0'0'0,"-9"13"0"0,-5 5 0 16,14-18 285-16,0 0-285 0,-19 2 286 0,-7-10-286 0,26 8 188 15,0 0-188-15,-30 0 188 0,-5 1-188 0,35-1 71 16,0 0-71-16,-35 11 72 0,0 1-72 0,35-12 55 15,0 0-55-15,-26 15 56 0,5 9-56 0,21-24 33 16,0 0-33-16,-7 24 33 0,9 5-33 0,-2-29-17 16,0 0 17-16,12 35-16 0,11-1 16 0,-23-34 38 0,0 0-38 15,31 38 38-15,8-1-38 0,-39-37-44 0,0 0 44 16,36 36-44-16,1-3 44 0,-37-33 60 0,0 0-60 16,28 27 61-16,-5-2-61 0,-23-25 14 0,0 0-14 0,9 20 15 15,-9-1-15-15,0-19 60 0,0 0-60 0,-16 17 61 16,-16-1-61-16,32-16 32 0,0 0-32 0,-35 15 33 15,-12-6-33-15,47-9 23 0,0 0-23 16,-45 8 24-16,-1-1-24 0,46-7-99 0,0 0 99 16,-43 5-98-16,1-1 98 0,-47 6-2560 0</inkml:trace>
</inkml:ink>
</file>

<file path=ppt/ink/ink4.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5:46:16.106"/>
    </inkml:context>
    <inkml:brush xml:id="br0">
      <inkml:brushProperty name="width" value="0.05292" units="cm"/>
      <inkml:brushProperty name="height" value="0.05292" units="cm"/>
      <inkml:brushProperty name="color" value="#FF0000"/>
    </inkml:brush>
  </inkml:definitions>
  <inkml:trace contextRef="#ctx0" brushRef="#br0">11398 6527 1849 0,'0'0'0'0,"0"0"0"0,0 0 0 16,0 0 212-16,0 0-212 0,13 22 212 0,9 11-212 15,-22-33 131-15,0 0-131 0,21 37 131 0,5 8-131 0,-26-45 89 16,0 0-89-16,23 48 89 0,2 4-89 0,-25-52 1 16,0 0-1-16,21 55 2 0,-7 5-2 0,-14-60-1 15,0 0 1-15,8 60 0 0,-11 1 0 16,3-61 41-16,0 0-41 0,-9 54 42 0,-5-6-42 0,14-48 108 16,0 0-108-16,-21 43 109 0,-2-13-109 0,23-30 89 15,0 0-89-15,-17 26 89 0,1-7-89 0,16-19 59 16,0 0-59-16,-10 12 59 0,3-3-59 0,7-9 1 15,0 0-1-15,5 7 1 0,11-2-1 0,-16-5 42 0,0 0-42 16,31-2 43-16,16-1-43 0,-47 3-8 0,0 0 8 0,60-12-7 16,10-11 7-16,-70 23 5 0,0 0-5 0,99-41 5 15,24-16-5-15,-123 57-4 0,0 0 4 0,125-54-3 16,12-10 3-16,-137 64 1 0,0 0-1 16,143-63 2-16,4 1-2 0,-18 10-1 15,-10 8 1-15,-11-4 0 0,-12 3 0 0,4 2 16 0,-2 4-16 16,-8-1 17-16,0 1-17 0,-90 39-4 0,0 0 4 0,108-40-3 15,12 1 3-15,-22 6-2 0,-10 0 2 0,-18 11-2 16,-16 5 2-16,-7 2-28 0,-10 4 28 0,-17 6-28 16,-13 0 28-16,4 2 36 0,1 3-36 0,-3-7 37 15,-4-2-37-15,-1 2-112 0,-4-1 112 0,-2 1-111 16,-2 2 111-16,-4-4-244 0,-8 0 244 0,2 3-244 16,-3-1 244-16,-18-7-1916 0</inkml:trace>
  <inkml:trace contextRef="#ctx0" brushRef="#br0" timeOffset="1765.09">9513 9525 1423 0,'0'0'0'0,"0"0"0"16,0 0 0-16,0 0 155 0,0 0-155 0,0 0 156 15,0 0-156-15,0 0 165 0,0 0-165 0,0 0 166 16,0 0-166-16,0 0 131 0,0 0-131 0,0 0 131 16,39 27-131-16,-18-6 64 0,5 7-64 0,-3-4 64 15,-3 3-64-15,-2 0 25 0,-4 6-25 0,-2-4 26 16,-5-3-26-16,-2 0 76 0,-1-1-76 0,-4 1 77 0,-2 2-77 15,0-1 24-15,2 1-24 0,0-4 25 0,0-4-25 16,2 3 13-16,0 1-13 0,3-9 13 0,-1-6-13 16,1 3 59-16,7-4-59 0,-12-8 60 0,5 7-60 15,4-7 56-15,0 0-56 0,15-5 56 0,8 0-56 0,3-6 44 16,8-2-44-16,-2-1 45 0,-1-1-45 0,7-8 32 16,2-3-32-16,5 1 33 0,-2-1-33 0,10-1-1 15,2-8 1-15,17-6-1 0,9-5 1 0,-4 4 35 16,0-6-35-16,-1 9 35 0,-6 3-35 0,1 5-14 15,-1 4 14-15,-6 3-13 0,-5 3 13 0,1 6 11 16,-3 2-11-16,-10 3 11 0,-9 5-11 0,-9-2-22 0,-6 5 22 16,-13 1-22-16,-17-1 22 0,14 2 34 15,-4 0-34-15,-3 0 34 0,-4-3-34 0,3 3-15 0,5-4 15 16,-13 4-15-16,0 0 15 0,0 0-155 0,8-2 155 16,-8 2-155-16,0 0 155 0,0 0-290 0,0 0 290 0,0 0-289 15,0 0 289-15,0 0-1583 0</inkml:trace>
  <inkml:trace contextRef="#ctx0" brushRef="#br0" timeOffset="2465.53">9220 10862 1031 0,'0'0'0'0,"0"0"0"0,-4 14 0 0,4-14-83 0,0 0 83 0,0 10-82 16,0 4 82-16,0-14 16 0,0 0-16 0,0 12 17 15,2 0-17-15,-2-12 164 0,0 0-164 0,7 13 164 16,-2 3-164-16,-5-16 214 0,0 0-214 0,7 19 214 16,2 3-214-16,-9-22 209 0,0 0-209 0,9 28 209 15,-1-1-209-15,-8-27 143 0,0 0-143 0,9 31 143 16,-7 1-143-16,-2-32 106 0,0 0-106 0,3 31 106 16,1 2-106-16,-4-33 117 0,0 0-117 0,3 33 117 15,3-3-117-15,-6-30 59 0,0 0-59 0,12 30 59 16,-3-6-59-16,-9-24 15 0,0 0-15 0,17 22 15 15,0-5-15-15,-17-17 73 0,0 0-73 0,32 12 73 16,10-3-73-16,-42-9 2 0,0 0-2 0,51-2 2 0,10-10-2 16,-61 12 28-16,0 0-28 0,87-24 28 0,23-15-28 15,-110 39 0-15,0 0 0 0,121-45 0 0,17-10 0 16,-138 55 36-16,0 0-36 0,150-64 37 0,11-11-37 16,-161 75-20-16,0 0 20 0,171-62-20 0,9 6 20 0,-180 56 2 15,0 0-2-15,168-47 3 0,-8 11-3 0,-160 36-7 16,0 0 7-16,138-22-6 0,-17 12 6 0,-121 10-46 15,0 0 46-15,98-9-46 0,-23 6 46 0,-75 3-116 16,0 0 116-16,58-6-116 0,-22 6 116 0,-36 0-298 16,0 0 298-16,33 2-298 0,-12 2 298 0,35-1-1564 15</inkml:trace>
  <inkml:trace contextRef="#ctx0" brushRef="#br0" timeOffset="3158.49">9543 12192 1580 0,'0'0'0'0,"0"0"0"0,2 12 0 0,1-5-75 0,-3 1 75 16,4 1-74-16,-3 0 74 0,8 3 51 0,3 0-51 15,1-2 52-15,-1 0-52 0,2 4 52 0,7 1-52 16,0 3 53-16,1-1-53 0,3 0 62 0,1-2-62 0,-5 3 62 15,-2-1-62-15,2-2 98 0,2-1-98 0,-7-2 99 16,-4 0-99-16,2 0 125 0,0 0-125 0,-2 0 125 16,-3-2-125-16,0 1 98 0,-1 1-98 0,-1-6 99 15,2 3-99-15,-4 0 110 0,4-1-110 0,-4 2 111 16,2 2-111-16,-3-1 83 0,-3-1-83 0,3-1 83 16,-1-3-83-16,6 3 48 0,-4-2-48 0,4 2 49 15,0-6-49-15,3 2 46 0,6 0-46 16,-6-1 46-16,-3-4-46 0,8 0 40 0,6-4-40 15,10-4 41-15,7-4-41 0,6-6-1 0,6-2 1 0,4 1-1 16,3-7 1-16,-1 1 7 0,5-8-7 0,15-7 7 16,8-2-7-16,-4-7 24 0,0 1-24 0,-5 12 25 0,-7 5-25 15,-5 4-1-15,-6 3 1 0,-6 5 0 0,-8 5 0 16,-7 4 14-16,-6 3-14 0,-15 6 15 0,-10 1-15 0,7 0-39 16,4 0 39-16,-6 0-39 0,-3-4 39 15,1 4-294-15,2-2 294 0,-5 2-294 0,-1 0 294 0,6 0-1732 16</inkml:trace>
  <inkml:trace contextRef="#ctx0" brushRef="#br0" timeOffset="4655.42">5093 8778 931 0,'0'0'0'0,"0"0"0"0,0 0 0 16,0 0 5-16,26-6-5 0,4 6 5 0,14 3-5 0,3 2 68 16,3 4-68-16,-2-6 69 0,-3 1-69 0,9 1 67 15,2 0-67-15,9 0 68 0,-1-3-68 0,27 1 16 16,12 1-16-16,-8-1 17 0,-5-3-17 0,5 3 130 16,-4-3-130-16,-2 4 130 0,2 1-130 0,-1 0 27 15,1 6-27-15,-2-11 27 0,7-7-27 0,-1-2 53 0,-4 0-53 16,-2 6 54-16,-7 0-54 0,9-3 43 0,0 3-43 15,-9 0 43-15,-2 3-43 0,2 5 50 0,0 2-50 0,-5-9 50 16,-10-3-50-16,-3 3 37 0,-4-3-37 0,-36 3 37 16,-24 0-37-16,9 2 10 0,0 2-10 0,20 0 10 15,15 3-10-15,-9-3 0 0,0-1 0 0,-11 1 1 16,-10-2-1-16,-1 0 13 0,-12-2-13 0,-1 2 13 16,-14 0-13-16,-3 2 0 0,-8 2 0 0,-1-1 1 15,-2 2-1-15,-8 2 3 0,-3 5-3 0,-5-3 3 16,-3 1-3-16,-5-1 0 0,-4-6 0 0,-5 9 1 15,-2 0-1-15,-16 0-1 0,-15 5 1 0,8-5 0 16,-1-2 0-16,5 3-1 0,-4-5 1 0,4-1-1 16,2 2 1-16,-2-3 4 0,-1 1-4 0,1 4 4 15,0-5-4-15,5 3 8 0,4 0-8 0,-4-1 8 16,0-1-8-16,7 2 1 0,-1-1-1 0,10-1 1 0,5-7-1 16,8 3 39-16,14-3-39 0,-1 0 40 0,5 0-40 15,4 0-3-15,5-3 3 0,7 3-3 0,7 0 3 16,-11-3-1498-16</inkml:trace>
</inkml:ink>
</file>

<file path=ppt/ink/ink5.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5:46:55.404"/>
    </inkml:context>
    <inkml:brush xml:id="br0">
      <inkml:brushProperty name="width" value="0.05292" units="cm"/>
      <inkml:brushProperty name="height" value="0.05292" units="cm"/>
      <inkml:brushProperty name="color" value="#FF0000"/>
    </inkml:brush>
  </inkml:definitions>
  <inkml:trace contextRef="#ctx0" brushRef="#br0">2747 4241 1726 0,'0'0'0'0,"0"0"0"0,0 0 0 0,0 0 165 15,0 0-165-15,0 0 165 0,-4-21-165 0,-1 9 149 0,-2 0-149 16,2 4 149-16,1-1-149 0,1 2 103 0,6 2-103 15,-3 5 104-15,4-7-104 0,4 4 91 0,5-1-91 16,0 4 91-16,0 0-91 0,9 0 131 0,5 0-131 0,1 4 131 16,-2-4-131-16,9 3 104 0,3 1-104 15,9-3 104-15,6 3-104 0,3-1 35 0,8 1-35 16,-8-4 35-16,-5 3-35 0,7 2 9 0,1-1-9 0,23 4 10 16,16-1-10-16,-11-2 68 0,-1 2-68 0,-34-5 69 15,-22 1-69-15,12 1-38 0,2 1 38 0,-9 2-38 16,-6-4 38-16,10 2 19 0,-1 2-19 0,-6-4 20 15,-8 3-20-15,-6-3 0 0,-8 1 0 0,-10 4 0 16,-10-3 0-16,-17 2 10 0,-11-3-10 0,-4 1 11 16,-5 2-11-16,-9 1 1 0,-9-1-1 0,-5 2 2 15,-3-1-2-15,-21 8 0 0,-13-1 0 0,11 0 0 0,2 6 0 16,3-2-4-16,5 5 4 0,9-7-3 0,4-1 3 16,8-4 15-16,6 3-15 0,6-3 16 0,6-3-16 15,16 3-1-15,10-2 1 0,3-1 0 0,6-1 0 16,3-1 11-16,9-2-11 0,0-5 11 0,6 9-11 0,15-6-1 15,12 1 1-15,7-1 0 0,16-1 0 0,3-2 34 16,15-2-34-16,20 2 34 0,18-3-34 0,-4-1-21 16,4-4 21-16,-4-1-21 0,1 2 21 0,-3-1 12 15,-8 1-12-15,-2 2 13 0,-7-2-13 0,-10-5 1 16,-6-6-1-16,-34 15 1 0,-27 6-1 0,9-3-1 16,-7 0 1-16,-2 0-1 0,2-3 1 0,-14 3-9 15,-21 0 9-15,-10 3-9 0,-17 3 9 0,-13-6-5 0,-10 3 5 16,-25 6-5-16,-23 3 5 0,-2 0-273 0,-10 3 273 15,7 1-273-15,-3-1 273 0,-123 18-2082 0</inkml:trace>
  <inkml:trace contextRef="#ctx0" brushRef="#br0" timeOffset="1079.63">7607 4406 1479 0,'0'0'0'0,"-17"1"0"16,-13 6 0-16,30-7 245 0,0 0-245 0,-32 0 246 15,-1 4-246-15,33-4 159 0,0 0-159 0,-29 0 160 0,6 0-160 16,23 0 128-16,0 0-128 0,-12-4 128 0,6-3-128 15,6 7 114-15,0 0-114 0,23-5 114 0,16-7-114 16,-39 12 41-16,0 0-41 0,64-12 41 0,25-3-41 16,-89 15 42-16,0 0-42 0,138-21 42 0,44-3-42 15,-182 24 18-15,0 0-18 0,194-22 18 16,21 1-18-16,-215 21 17 0,0 0-17 16,229-21 17-16,19 6-17 0,-248 15 1 0,0 0-1 0,225-12 2 15,-6 5-2-15,-219 7 4 0,0 0-4 0,176-5 5 0,-29 2-5 0,-147 3 2 16,0 0-2-16,103-4 2 0,-38 4-2 0,-65 0 1 0,0 0-1 15,47 0 2-15,-26-5-2 0,-21 5 67 16,0 0-67-16,-16-7 68 0,-33-1-68 0,49 8 5 0,0 0-5 16,-94-11 5-16,-44 1-5 0,138 10 39 0,0 0-39 15,-163-7 39-15,-34-5-39 0,197 12 3 0,0 0-3 0,-220-8 3 16,-25 1-3-16,245 7-5 0,0 0 5 0,-234-6-5 16,2 0 5-16,232 6 9 0,0 0-9 0,-180 0 9 15,36 0-9-15,144 0 33 0,0 0-33 0,-98 0 33 16,43 3-33-16,55-3-3 0,0 0 3 0,-35 3-3 15,22 3 3-15,13-6 9 0,0 0-9 0,30 3 10 16,35 6-10-16,-65-9 34 0,0 0-34 0,98 3 35 16,36-3-35-16,-134 0-3 0,0 0 3 0,150 0-3 15,23 0 3-15,-173 0 3 0,0 0-3 0,177 0 4 16,3 0-4-16,-180 0-17 0,0 0 17 0,164 4-16 16,-10-4 16-16,-154 0 3 0,0 0-3 0,108 0 3 0,-35 0-3 15,-73 0 0-15,0 0 0 0,44 0 0 0,-26 0 0 16,-18 0 10-16,0 0-10 0,-39 1 11 0,-45 6-11 15,84-7 0-15,0 0 0 0,-131 16 0 0,-44 1 0 0,175-17 4 16,0 0-4-16,-176 27 5 0,-20 7-5 16,196-34-2-16,0 0 2 0,-181 57-1 0,1 13 1 0,180-70-48 15,0 0 48-15,-135 64-47 0,32-4 47 0,103-60-134 16,0 0 134-16,-61 52-133 0,31-4 133 0,-61 55-2196 16</inkml:trace>
  <inkml:trace contextRef="#ctx0" brushRef="#br0" timeOffset="2146.85">14115 4701 1927 0,'0'0'0'15,"-17"-2"0"-15,-16 2 0 0,10-3 260 0,2-1-260 0,7 1 260 16,5 1-260-16,9 2 145 0,0 0-145 0,11-2 145 15,8 1-145-15,7-3 80 0,9-1-80 0,3-2 81 16,10 0-81-16,7-1 1 0,10-1-1 0,5 0 1 16,9-3-1-16,22 0 15 0,13-3-15 0,1 5 15 15,5 1-15-15,1 4 24 0,0 2-24 0,-10-1 25 16,-4-3-25-16,-7 2 21 0,-6-2-21 0,-5 6 21 16,-2-3-21-16,-13-3 10 0,-8 2-10 0,-8 2 10 15,-9 3-10-15,-16 0 5 0,-16 0-5 0,-3-4 5 16,-7 3-5-16,-7 1 3 0,-3-7-3 0,-15-2 3 15,-6 2-3-15,-13 2 1 0,-12-4-1 0,-8 3 2 16,-13-6-2-16,-19 0 0 0,-25 0 0 0,0 1 0 16,-8 6 0-16,7-7 43 0,1 0-43 0,-1 5 44 0,-4 6-44 0,9-3 37 15,5 1-37-15,13-1 37 0,6 4-37 0,13-2 1 16,12 2-1-16,15-3 2 0,15 3-2 16,10 0 23-16,12 0-23 0,9 0 24 0,0 0-24 0,17-3 31 15,13-4-31-15,10 5 31 0,14 4-31 16,11 1 1-16,12 4-1 0,28-4 2 0,24-1-2 0,4 5-40 15,8 2 40-15,-6-2-40 0,-1 1 40 0,-1 8 52 0,0-1-52 16,-9-3 52-16,-3-3-52 0,-8-1-50 0,-4 1 50 16,-8 1-50-16,-7 2 50 0,-12-3 55 15,-8-2-55-15,-27-2 55 0,-21 2-55 0,4-2-47 16,-9 2 47-16,-12-6-46 0,-18-2 46 0,0 1 22 0,-3 3-22 16,-20 2 22-16,-10 0-22 0,-13-1-37 0,-17-1 37 0,-19 1-36 15,-17-1 36-15,-9 2 36 0,-11-1-36 0,4 1 36 16,-3 2-36-16,2-4-4 0,-4 6 4 0,9-3-4 15,3 3 4-15,12 3 42 0,9 0-42 16,14 0 43-16,5-3-43 0,16 3-15 16,6 0 15-16,29-5-15 0,21-4 15 0,-4 2 20 0,9 2-20 0,9-2 20 15,8 2-20-15,13-2-39 0,9 2 39 0,13-5-39 16,16-2 39-16,25 1 30 0,22-1-30 0,0-1 30 16,8 1-30-16,-10 1-26 0,-3 1 26 15,-8-2-26-15,-8-2 26 0,-7 4-42 0,-8 2 42 0,-13-4-42 0,-12 3 42 16,-12-1 18-16,-10 5-18 0,-16-7 19 15,-13 0-19-15,-3 0-89 0,-7 12 89 0,-3-4-89 0,-8 3 89 16,-3 1-226-16,-9 0 226 0,-1 3-225 16,-6 6 225-16,-31 15-1880 0</inkml:trace>
  <inkml:trace contextRef="#ctx0" brushRef="#br0" timeOffset="3096.46">21976 4438 2163 0,'-20'-39'0'0,"20"39"217"15,0 0-217-15,-3-18 218 0,1 3-218 0,2 15 136 0,0 0-136 16,18-10 137-16,11 1-137 0,-29 9 76 0,0 0-76 16,53-3 77-16,17 3-77 0,-70 0-1 0,0 0 1 0,111 7-1 15,34 5 1-15,-145-12 0 0,0 0 0 0,156 18 0 16,17 8 0-16,-173-26 0 0,0 0 0 0,168 28 0 15,-1 6 0-15,-167-34 1 0,0 0-1 0,142 29 1 16,-16 2-1-16,-126-31-1 0,0 0 1 0,87 24 0 16,-33-3 0-16,-54-21 1 0,0 0-1 0,0 34 1 15,-47 11-1-15,47-45 39 0,0 0-39 0,-100 34 39 16,-48 2-39-16,148-36 42 0,0 0-42 0,-170 36 42 16,-30-3-42-16,200-33 46 0,0 0-46 0,-212 36 46 15,-20 7-46-15,232-43 54 0,0 0-54 0,-187 31 54 16,24-4-54-16,163-27-10 0,0 0 10 0,-106 21-10 15,46-6 10-15,60-15-11 0,0 0 11 0,-35 17-10 16,34 2 10-16,1-19 49 0,0 0-49 0,52 15 49 0,49-6-49 16,-101-9 3-16,0 0-3 0,138 4 3 15,44-8-3-15,-182 4 30 0,0 0-30 0,219-12 30 0,39-3-30 16,-258 15-28-16,0 0 28 0,266-21-28 0,15-1 28 0,-281 22 12 16,0 0-12-16,252-33 13 0,-17-15-13 0,-235 48-19 15,0 0 19-15,180-46-18 0,-38-2 18 0,-142 48 1 16,0 0-1-16,89-45 1 0,-51-1-1 0,-38 46-5 15,0 0 5-15,-5-41-4 0,-47 1 4 0,52 40 0 16,0 0 0-16,-102-36 0 0,-50 2 0 0,152 34 1 16,0 0-1-16,-190-36 2 0,-46-4-2 0,236 40-38 0,0 0 38 15,-264-27-38-15,-33 6 38 0,297 21 48 0,0 0-48 16,-286-7 48-16,-6 14-48 0,292-7-15 0,0 0 15 16,-243 9-15-16,28 13 15 0,215-22-322 0,0 0 322 0,-159 21-322 15,44-4 322-15,-161 21-1948 0</inkml:trace>
  <inkml:trace contextRef="#ctx0" brushRef="#br0" timeOffset="8844.33">30509 3733 1423 0,'0'0'0'0,"0"0"0"16,-4-41 0-16,2 10 234 0,2-9-234 0,-1 4 234 15,-1 0-234-15,0 0 137 0,0 2-137 0,1 1 138 16,-1 1-138-16,0 1 104 0,2 1-104 0,-2 5 105 0,1 1-105 15,-1 3 124-15,-2 1-124 0,3-3 125 0,-3 6-125 16,1-14 52-16,-3-5-52 0,1 21 53 0,-2 10-53 16,-3-2 62-16,-4-2-62 0,-4-3 62 0,-1 0-62 15,-5 0-13-15,-4 2 13 0,-2 1-12 0,-1 1 12 16,-4-1 0-16,-6 6 0 0,1-1 0 0,-2 1 0 0,-5 3 11 16,-4-4-11-16,-4 8 11 0,-5-4-11 15,1 7 14-15,-2-4-14 0,6 2 15 0,6 2-15 0,-5 5-8 16,-2-3 8-16,-20 8-7 0,-15 5 7 0,16-6-15 15,6 1 15-15,31-5-15 0,21-9 15 0,-11 4-18 16,-2 2 18-16,-7-1-18 0,-3 4 18 0,-5 0 44 16,-4 4-44-16,15-8 44 0,10-1-44 0,-13 2 7 15,-3-2-7-15,10 1 7 0,4-4-7 0,-7 1 55 0,-4 3-55 16,9 3 56-16,4-3-56 0,-9 1 36 16,-7 1-36-16,-4 2 36 0,-5 0-36 0,4-3 8 0,-3-1-8 0,10-1 8 15,6-3-8-15,1 1 13 0,3 2-13 0,4-6 14 16,4 3-14-16,-1-1-1 0,0 1 1 0,4-3-1 15,1 3 1-15,1-1 0 0,-3 2 0 0,4 2 0 16,4-3 0-16,-4 1 0 0,0 2 0 0,3-2 1 16,4-2-1-16,-7 4 0 0,-3 5 0 0,17-12 0 15,0 0 0-15,0 0 3 0,0 0-3 0,-23 24 3 16,-17 12-3-16,7-5-1 0,-2-2 1 0,8-8 0 16,5-2 0-16,-3 0-3 0,3-2 3 0,11-10-2 15,11-4 2-15,0-3 19 0,-10 9-19 0,-13 8 20 16,-10 10-20-16,5-5 8 0,-2-1-8 0,9 0 9 0,4-6-9 15,-3 1 5-15,3-1-5 0,6-3 6 16,6-7-6-16,-7 7-25 0,-6 0 25 0,3 11-24 0,-3-3 24 16,-1 8 8-16,0 4-8 0,5-10 9 0,5-1-9 15,-5 3 0-15,0-3 0 0,5 1 1 0,1-1-1 16,-1-3 29-16,2 0-29 0,2 2 29 0,3 3-29 0,0-3-29 16,1 2 29-16,2 4-29 0,3 2 29 0,1 3 72 15,0-4-72-15,6 2 72 0,4 2-72 0,-1-3 1 16,-1-8-1-16,8 4 2 0,7-2-2 0,1-1 11 15,3 0-11-15,3-6 11 0,1 4-11 0,3-5 58 16,4 1-58-16,-2 1 59 0,2-4-59 0,6 0-5 0,2 0 5 16,1 0-4-16,1-4 4 0,3 3 44 0,3 1-44 15,-3-4 45-15,-4 1-45 0,24 3-25 0,14 1 25 16,-11-2-24-16,-4-4 24 0,-2-1 33 0,-4 3-33 0,1-5 33 16,-1 1-33-16,3 2-39 0,1 1 39 0,-3-4-38 15,0-4 38-15,0 0 49 0,2 3-49 0,1-3 49 16,4-2-49-16,2 1-37 0,1 1 37 0,-3-7-36 15,0-2 36-15,1 2 10 0,-1 2-10 0,-3-4 10 16,-3-3-10-16,1 2-17 0,-2-2 17 0,-2 0-17 16,-2 0 17-16,1-3 0 0,-3-1 0 0,-13 3 1 15,-9 1-1-15,-42 12 20 0,0 0-20 0,70-25 20 16,17-5-20-16,-87 30-35 0,0 0 35 0,81-40-34 16,-3-8 34-16,-78 48 0 0,0 0 0 0,65-55 0 15,-15-5 0-15,-50 60-54 0,0 0 54 0,39-60-53 16,-15-3 53-16,-24 63-42 0,0 0 42 0,9-59-41 15,-14 3 41-15,5 56-52 0,0 0 52 0,-19-67-52 16,-15-9 52-16,34 76-8 0,0 0 8 0,-47-70-8 0,-12-2 8 16,59 72-38-16,0 0 38 0,-74-64-38 0,-11 1 38 15,85 63 0-15,0 0 0 0,-89-76 0 0,-7-8 0 16,96 84-32-16,0 0 32 0,-105-79-32 0,-7 4 32 0,112 75-10 16,0 0 10-16,-117-74-10 0,-7 5 10 0,124 69-6 15,0 0 6-15,-138-75-6 0,-11-8 6 0,149 83-4 16,0 0 4-16,-159-75-4 0,-14 3 4 0,173 72-6 15,0 0 6-15,-174-60-6 0,-6 8 6 0,180 52 0 16,0 0 0-16,-171-39 0 0,1 6 0 0,170 33-2 16,0 0 2-16,-166-22-1 0,9 5 1 0,157 17-2 0,0 0 2 15,-145-4-1-15,10 8 1 0,135-4-10 0,0 0 10 16,-133 17-9-16,6 5 9 0,127-22-1 0,0 0 1 16,-138 36-1-16,-4 4 1 0,142-40-1 0,0 0 1 0,-124 51-1 15,7 6 1-15,117-57 1 0,0 0-1 0,-98 63 2 16,13 9-2-16,85-72 2 0,0 0-2 0,-61 55 2 15,21-12-2-15,40-43 2 0,0 0-2 0,-35 60 2 16,10 7-2-16,25-67 5 0,0 0-5 0,-7 81 5 16,14 10-5-16,-7-91 42 0,0 0-42 0,21 75 42 15,16-8-42-15,-37-67 36 0,0 0-36 0,43 67 36 16,8 2-36-16,-7-11 0 0,-1-6 0 0,-2 1 0 16,-6 2 0-16,-35-55 7 0,0 0-7 0,57 55 8 15,13 1-8-15,-70-56 55 0,0 0-55 0,84 67 56 16,14 3-56-16,-98-70 0 0,0 0 0 0,110 78 0 15,9 4 0-15,-119-82 22 0,0 0-22 0,120 72 22 16,4-1-22-16,-124-71 33 0,0 0-33 0,135 56 33 16,8-1-33-16,-143-55 0 0,0 0 0 0,149 48 0 15,6-5 0-15,-155-43 8 0,0 0-8 0,150 40 9 0,1-4-9 16,-151-36 39-16,0 0-39 0,152 29 39 0,0-4-39 16,-27-12-32-16,-18-5 32 0,-7-11-32 0,-15-9 32 0,8-6 0 15,-1 0 0-15,-6-6 0 0,-4-7 0 0,-82 31-51 16,0 0 51-16,115-45-50 0,22-10 50 0,-22 4-27 15,-7 3 27-15,-8 0-27 0,-13-1 27 0,-3-2 0 16,-9-7 0-16,-12 6 0 0,-9 8 0 0,-1-3-34 16,-4 6 34-16,-9-2-33 0,-7 0 33 0,-5-8-25 15,-5-9 25-15,-8 0-24 0,-8-4 24 0,-10 6-45 0,-15 1 45 16,-9 6-45-16,-12 3 45 0,-6-16-91 0,-11-8 91 16,-9 7-91-16,-10 1 91 0,-19 8-242 0,-16 4 242 0,-16 1-241 15,-12 3 241-15,-124-55-1633 0</inkml:trace>
  <inkml:trace contextRef="#ctx0" brushRef="#br0" timeOffset="126078.78">31304 3314 1580 0,'0'0'0'0,"0"0"0"0,0 0 0 0,0 0 172 16,0 0-172-16,0 0 172 0,0 0-172 0,0 0 109 15,0 0-109-15,0 0 110 0,0 0-110 0,0 0 78 16,0 0-78-16,0 0 78 0,0 0-78 0,0 0 44 15,0 0-44-15,0 0 45 0,0 0-45 0,0 0 56 0,0 0-56 16,0 0 57-16,0 0-57 0,0 0 33 0,0 0-33 16,0 0 34-16,0 0-34 0,0 0 10 0,0 0-10 15,0 0 11-15,17 12-11 0,-17-12 54 0,0 0-54 0,9 5 54 16,0-1-54-16,-9-4-10 0,0 0 10 0,7 3-9 16,0-1 9-16,-7-2 0 0,0 0 0 0,0 0 0 15,8 7 0-15,-8-7 70 0,0 0-70 0,0 0 71 16,0 0-71-16,0 0 0 0,0 0 0 0,0 0 0 15,0 8 0-15,0-8 44 0,0 0-44 0,-1 10 44 16,-3-1-44-16,4-9 24 0,0 0-24 0,-5 16 25 16,-4 1-25-16,9-17 24 0,0 0-24 0,-10 31 25 15,-3 11-25-15,13-42-1 0,0 0 1 0,-10 49 0 16,-2-1 0-16,12-48-3 0,0 0 3 0,-13 60-3 16,1 3 3-16,12-63 0 0,0 0 0 0,-10 95 0 15,-1 25 0-15,11-120 36 0,0 0-36 0,-10 122 37 16,-1 13-37-16,11-135 36 0,0 0-36 0,-9 146 36 0,4 7-36 15,5-153 16-15,0 0-16 0,-3 170 17 0,1 8-17 16,2-178 65-16,0 0-65 0,2 203 66 0,-2 20-66 16,0-223-19-16,0 0 19 0,1 240-18 0,3 14 18 0,-4-254 3 15,0 0-3-15,-4 259 4 0,1 14-4 0,3-273 19 16,0 0-19-16,-7 283 20 0,-2 14-20 0,9-297 20 16,0 0-20-16,-3 297 20 0,5 2-20 0,-2-299 57 15,0 0-57-15,8 312 58 0,10 6-58 0,-18-318 28 16,0 0-28-16,24 314 28 0,9-4-28 0,-33-310-21 0,0 0 21 15,41 316-21-15,8-2 21 0,-49-314 31 16,0 0-31-16,43 326 31 0,1 7-31 0,-44-333-17 0,0 0 17 16,31 318-17-16,-6-9 17 0,-25-309-1 0,0 0 1 15,9 317 0-15,-11 7 0 0,2-324-3 0,0 0 3 16,-14 314-2-16,-9-6 2 0,23-308-1 0,0 0 1 0,-28 303 0 16,-3-4 0-16,31-299 0 0,0 0 0 0,-28 306 0 15,2 1 0-15,26-307 3 0,0 0-3 0,-20 291 3 16,10-7-3-16,10-284-11 0,0 0 11 0,-11 274-10 15,8-9 10-15,3-265 13 0,0 0-13 0,-5 264 14 16,3-5-14-16,2-259-24 0,0 0 24 0,-5 254-23 16,-2-3 23-16,7-251 46 0,0 0-46 0,-7 238 47 15,-6-11-47-15,13-227-12 0,0 0 12 0,-5 211-12 16,2-14 12-16,3-197 12 0,0 0-12 0,1 191 13 16,6-11-13-16,-7-180 0 0,0 0 0 0,13 178 0 0,6-3 0 15,-19-175-43-15,0 0 43 0,21 167-43 16,5-8 43-16,-26-159 28 0,0 0-28 0,23 148 28 0,-1-14-28 15,-22-134-12-15,0 0 12 0,18 141-12 0,-1-2 12 16,-17-139-1-16,0 0 1 0,13 130 0 0,-5-5 0 16,-8-125-53-16,0 0 53 0,7 110-53 0,-3-12 53 0,-4-98-79 15,0 0 79-15,3 81-79 0,-1-20 79 0,-2-61-257 16,0 0 257-16,0 50-256 0,0-15 256 0,0 49-1926 16</inkml:trace>
  <inkml:trace contextRef="#ctx0" brushRef="#br0" timeOffset="127979.61">32041 4601 1076 0,'0'0'0'0,"0"0"0"0,0 0 0 0,0 0 241 16,0 0-241-16,0 0 242 0,0 0-242 0,0 0 206 16,0 0-206-16,0 0 206 0,0 0-206 0,0 0 162 15,-18 16-162-15,8-4 162 0,-4 0-162 0,0 7 76 0,-3 1-76 16,3-4 76-16,1-4-76 0,1 3 83 0,-4 6-83 16,-1 6 83-16,-2 9-83 0,1 0 107 0,-1 7-107 0,3-7 107 15,4-5-107-15,2-2 67 0,1 2-67 0,5-3 68 16,4-3-68-16,4 1 46 0,3-2-46 0,3-3 47 15,4-2-47-15,4-2 24 0,4 2-24 0,1-11 25 16,3-1-25-16,2-7 16 0,7 0-16 0,4-7 17 16,1-1-17-16,0-8-4 0,0-3 4 0,0 2-3 15,1-7 3-15,-3 2 41 0,-3-4-41 0,0 0 41 16,-4-3-41-16,1-5 6 0,-4-4-6 0,-7 0 6 16,-7 0-6-16,-2 4-5 0,0 2 5 0,-5 1-5 15,-3-2 5-15,-6 6-1 0,-3 3 1 0,-4 1 0 16,-3 6 0-16,-2-2-1 0,-4 5 1 0,1 4-1 15,-4 2 1-15,-2-1 3 0,-1 2-3 0,3 4 4 16,1 1-4-16,-4-1-9 0,-6 3 9 0,9 0-9 0,6 0 9 16,-8 0-4-16,-3 3 4 0,8-3-4 0,4 5 4 15,-3-5-66-15,-4 4 66 0,5-1-66 0,2 2 66 16,7-1-93-16,7-1 93 0,0-3-92 0,12 12 92 0,-3-7-188 16,2-1 188-16,3-1-187 0,1-3 187 0,3-3-593 15,-1-6 593-15,1 9-593 0,1 3 593 16,18 3-778-16</inkml:trace>
  <inkml:trace contextRef="#ctx0" brushRef="#br0" timeOffset="128579">32221 5418 1289 0,'0'0'0'0,"0"0"241"0,0 0-241 0,0 0 242 0,0 0-242 16,0 0 205-16,0 0-205 0,0 0 206 0,-5 12-206 16,-4 0 147-16,-3 0-147 0,1 0 147 0,-1 4-147 15,-4 1 92-15,-5 5-92 0,6-1 92 0,2-6-92 16,-6 4 73-16,-4 5-73 0,2 9 73 0,-1 6-73 0,4 1 56 15,4 1-56-15,2-7 56 0,3-5-56 0,2-1 34 16,2-3-34-16,5-1 35 0,5-3-35 0,2 0 25 16,4-2-25-16,1-4 26 0,4-1-26 0,3-1 4 15,4-2-4-15,-2-1 4 0,0-7-4 0,0-1 39 0,-2-2-39 16,-2-2 39-16,1 1-39 0,-1-4 5 0,1-7-5 16,-1 0 5-16,2 0-5 0,-1-7 1 0,-2 2-1 15,-4-4 2-15,-2 2-2 0,1-8 0 0,-3-4 0 16,-2 2 0-16,-5-8 0 0,1 10 25 0,-2 0-25 0,0 3 26 15,-2 1-26-15,-3 6-3 0,-2-2 3 0,-3 4-2 16,-4 3 2-16,-4 3 0 0,-1 1 0 0,2-1 1 16,-1 6-1-16,-3-1-33 0,-2 4 33 0,8 0-33 15,4 0 33-15,-3 0-87 0,-1 4 87 0,2-1-86 16,5 2 86-16,-3 2-302 0,2-2 302 0,8 2-301 16,4 2 301-16,-1 6-1622 0</inkml:trace>
  <inkml:trace contextRef="#ctx0" brushRef="#br0" timeOffset="129148.05">32329 6328 1356 0,'0'0'0'0,"0"0"204"0,0 0-204 16,-10 7 204-16,-8 5-204 0,18-12 223 0,0 0-223 0,-31 24 224 15,-15 3-224-15,46-27 142 0,0 0-142 0,-42 36 142 16,-3 0-142-16,45-36 46 0,0 0-46 0,-38 45 46 16,4 5-46-16,34-50 70 0,0 0-70 0,-21 48 70 15,6-4-70-15,15-44 8 0,0 0-8 0,3 43 9 16,16-7-9-16,-19-36 49 0,0 0-49 0,30 28 50 15,14-10-50-15,-44-18 15 0,0 0-15 0,49 12 15 16,7-6-15-16,-56-6 2 0,0 0-2 0,56-6 3 16,-1-7-3-16,-55 13 0 0,0 0 0 0,58-26 1 0,1-13-1 15,-59 39 28-15,0 0-28 0,34-40 28 0,-20-6-28 16,-14 46 17-16,0 0-17 0,0-40 17 0,-14-1-17 16,14 41 36-16,0 0-36 0,-28-33 36 0,-16 6-36 15,44 27 13-15,0 0-13 0,-45-19 13 0,-10 7-13 16,55 12-12-16,0 0 12 0,-43-12-12 0,4 7 12 15,39 5-157-15,0 0 157 0,-31-2-157 0,6 4 157 0,25-2-747 16,0 0 747-16,0 0-746 0,6 12 746 0,-1 0-681 16</inkml:trace>
  <inkml:trace contextRef="#ctx0" brushRef="#br0" timeOffset="131045.57">32369 7795 1367 0,'0'0'0'0,"0"0"183"0,0 0-183 0,0 0 183 15,0 0-183-15,0 0 191 0,0 0-191 0,0 0 191 0,0 0-191 16,0 0 172-16,0 0-172 0,0 0 173 16,0 0-173-16,0 0 110 0,6 21-110 0,-5-6 111 15,-1 1-111-15,-1 2 81 0,-3 5-81 0,1-1 81 0,-3-5-81 16,3-1 33-16,-1-6-33 0,3-1 33 0,-1-1-33 15,2-8 41-15,0 0-41 0,0 0 41 0,9 0-41 0,-2-3 49 16,0-2-49-16,3-4 49 0,1-5-49 0,3 0 27 16,3-1-27-16,0-6 27 0,1-1-27 0,1 2-1 15,0-3 1-15,-1 3 0 0,-2-1 0 0,-1 6 22 16,1-4-22-16,0 5 23 0,-2 2-23 0,-2 5-11 16,-3-1 11-16,-1 4-10 0,-2 4 10 0,1 0-1 15,-2 0 1-15,-5 0-1 0,3 7 1 0,-3 2 15 16,-1 3-15-16,-1 0 16 0,0 3-16 0,2 6 25 15,-3 1-25-15,-4 4 26 0,-4 1-26 0,2 7-4 16,-1 11 4-16,-2-2-4 0,0 2 4 0,-2-1 7 16,-2-1-7-16,4 2 7 0,1-2-7 0,1 5 38 0,1 0-38 15,2 2 39-15,5 1-39 0,-1-6-1 0,1-2 1 0,0-4 0 16,0-3 0-16,1 0-4 16,1-5 4-16,1-2-3 0,1-1 3 15,3 3 10-15,1-6-10 0,-6 1 11 0,-2-9-11 16,-2 5-1-16,1 2 1 0,3-6-1 0,2-3 1 0,-8-3 17 0,-2 4-17 0,1-10 17 15,0 0-17-15,-4-3-44 0,-3-3 44 0,4 2-44 16,-1-1 44-16,-4 1 35 0,-3 2-35 0,4-1 36 16,0 2-36-16,-3 2-53 0,-3-2 53 0,5 2-52 15,1-4 52-15,2-1 46 0,-1-2-46 0,3 4 47 16,-1 2-47-16,4-2-32 0,0 1 32 0,7-5-32 16,-1 9 32-16,1-9 10 0,3 8-10 0,-3-8 10 0,14 4-10 15,-2-1 0-15,2-3 0 0,2-3 0 0,0-1 0 16,5-1-28-16,3-2 28 0,2 2-28 0,4 2 28 0,2-1-81 15,-1-1 81-15,0-2-80 0,-1 2 80 0,2-4-189 16,-1 3 189-16,-5-1-188 0,-3-2 188 0,-2 1-301 16,-2-4 301-16,-3 3-300 0,-6 2 300 0,17-8-1445 15</inkml:trace>
  <inkml:trace contextRef="#ctx0" brushRef="#br0" timeOffset="131780.75">32446 9842 1871 0,'0'0'0'0,"0"0"203"0,0 0-203 0,-7 0 204 16,-3 4-204-16,10-4 152 0,0 0-152 0,-7 5 153 16,0-1-153-16,7-4 126 0,0 0-126 0,-9 8 127 15,0 1-127-15,9-9 8 0,0 0-8 0,-14 12 8 0,-1 1-8 16,15-13 4-16,0 0-4 0,-18 14 5 0,-3-2-5 15,21-12 49-15,0 0-49 0,-21 14 50 16,-3-4-50-16,24-10 47 0,0 0-47 0,-19 10 47 0,3-1-47 16,16-9 58-16,0 0-58 0,-14 3 59 0,3 1-59 0,11-4-3 15,0 0 3-15,0 0-3 0,18-12 3 0,-18 12 5 16,0 0-5-16,21-10 5 0,7-4-5 0,-28 14-1 16,0 0 1-16,31-14-1 0,6 0 1 0,-37 14 30 15,0 0-30-15,31-10 30 0,-1 2-30 0,-30 8-13 0,0 0 13 16,24-9-12-16,-4 6 12 0,-20 3 52 0,0 0-52 15,12 3 53-15,-7 7-53 0,-5-10 1 0,0 0-1 16,-5 16 2-16,-9 6-2 0,14-22 23 0,0 0-23 16,-14 31 24-16,-2 10-24 0,16-41-9 0,0 0 9 15,-12 52-9-15,2 8 9 0,10-60 49 0,0 0-49 0,-11 58 50 16,1 2-50-16,10-60-46 0,0 0 46 0,-11 57-45 16,1-2 45-16,10-55 51 0,0 0-51 0,-11 51 51 15,2-1-51-15,9-50-42 0,0 0 42 0,-10 45-42 16,-1-4 42-16,11-41 43 0,0 0-43 0,-12 34 44 15,0-10-44-15,12-24-49 0,0 0 49 0,-14 21-48 16,-2-2 48-16,16-19 42 0,0 0-42 0,-12 13 42 16,2-1-42-16,10-12-44 0,0 0 44 0,-4 14-44 15,8-5 44-15,-4-9 43 0,0 0-43 0,15 12 43 16,13 3-43-16,-28-15-22 0,0 0 22 0,37 12-22 16,12 0 22-16,-49-12 6 0,0 0-6 0,54 12 7 15,9-3-7-15,-63-9-4 0,0 0 4 0,59 7-3 0,1-2 3 16,-60-5-45-16,0 0 45 0,49 3-45 15,-7-3 45-15,-42 0-132 0,0 0 132 0,33-2-132 16,-11-1 132-16,-2 0-532 0,-6-1 532 0,-7 2-531 16,-6 2 531-16,8-1-1299 0</inkml:trace>
  <inkml:trace contextRef="#ctx0" brushRef="#br0" timeOffset="132267.65">32203 12077 1244 0,'0'0'0'0,"11"-15"186"0,8-9-186 0,-3 0 187 15,1-2-187-15,1 21 186 0,-3 11-186 0,-1-21 186 16,-1-9-186-16,-1 5 137 0,-2 2-137 0,-1 7 137 16,0 5-137-16,-2-1 177 0,0 5-177 0,-7 1 177 15,7 8-177-15,-4 4 75 0,-1 4-75 0,-2 3 75 0,0 5-75 16,-2 0 76-16,-1 1-76 0,-4 1 77 0,-5 0-77 15,-1 3 35-15,-2 0-35 0,-1 2 36 0,-2 0-36 16,-1 2 15-16,-3-1-15 0,2 4 15 0,1 4-15 16,2-4 53-16,-1 2-53 0,2-9 53 0,2-4-53 0,-1 1 72 15,1-4-72-15,5 3 73 0,2-8-73 16,5 2 53-16,6-2-53 0,3-2 54 0,1-1-54 0,6-4 52 16,4 0-52-16,5-6 52 0,5-1-52 0,3-1 8 15,4 2-8-15,3-4 9 0,4-4-9 16,9 1 22-16,5-1-22 0,0 4 22 0,2 0-22 15,3 4-52-15,2 3 52 0,12-2-52 0,9 5 52 16,-2 2-337-16,0 3 337 0,-12 1-336 0,-7 1 336 16,69 14-1932-16</inkml:trace>
</inkml:ink>
</file>

<file path=ppt/ink/ink6.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5:47:33.965"/>
    </inkml:context>
    <inkml:brush xml:id="br0">
      <inkml:brushProperty name="width" value="0.05292" units="cm"/>
      <inkml:brushProperty name="height" value="0.05292" units="cm"/>
      <inkml:brushProperty name="color" value="#FF0000"/>
    </inkml:brush>
  </inkml:definitions>
  <inkml:trace contextRef="#ctx0" brushRef="#br0">9380 5823 1670 0,'0'0'0'0,"0"0"0"0,-3-8 0 0,3 8 338 15,0 0-338-15,0 0 339 0,0 0-339 0,0 0 239 16,7-9-239-16,-7 9 239 0,5-10-239 0,-5 10 201 16,9-9-201-16,-9 9 201 0,9-9-201 0,-2 9 74 15,1-3-74-15,-8 3 74 0,11 3-74 0,-11-3 55 16,12 9-55-16,-12-9 55 0,4 12-55 0,-1-5 51 16,2 2-51-16,-5 3 51 0,-3 3-51 0,1-1 18 0,-1 5-18 15,-1-4 18-15,-1-3-18 0,5 4 22 0,0-4-22 16,0 0 22-16,-4 3-22 0,8-1 33 0,-4-1-33 0,2-4 34 15,-2 0-34-15,7-6 27 0,3 0-27 16,2-1 27-16,4-4-27 0,3-4 4 0,9-3-4 0,4-6 4 16,3-4-4-16,6 2 9 0,3-7-9 0,0 1 10 15,3-1-10-15,7-8 1 0,2-11-1 0,14-5 1 16,9-7-1-16,-79 55 0 0,0 0 0 0,92-57 1 16,11-6-1-16,-12 11 0 0,-9 9 0 0,-15 7 1 15,-10 9-1-15,-8 3 0 0,-7 5 0 0,-16 5 0 16,-8-1 0-16,-1 6 2 0,-4 6-2 0,-5-1 2 15,-2-4-2-15,-6 8 1 0,8-11-1 0,-8 11 2 16,4-5-2-16,-4 5-8 0,0 0 8 0,0 0-8 16,0 0 8-16,-6 5-119 0,0 6 119 0,0-3-119 15,-1 1 119-15,2 1-306 0,-4 2 306 0,1 0-306 0,-5 0 306 16,-6 12-2084-16</inkml:trace>
  <inkml:trace contextRef="#ctx0" brushRef="#br0" timeOffset="601.45">9926 6630 1950 0,'0'0'0'0,"5"-5"0"15,0-11 0-15,-5 16 374 0,0 0-374 0,0 0 374 16,0 0-374-16,0 0 299 0,0 0-299 0,0 0 300 15,0 0-300-15,0 0 125 0,9 7-125 0,-9-7 125 16,7 5-125-16,-6 4 54 0,-1 1-54 0,0 2 54 16,0 3-54-16,-1 3 37 0,1 2-37 0,-4-1 38 0,1 0-38 15,-2 2 29-15,-1 3-29 0,-1-4 29 16,2 3-29-16,-4 1 15 0,2 0-15 0,2-6 16 0,-4 3-16 16,6-2 6-16,-1 3-6 0,3-10 6 15,1-5-6-15,0 2 15 0,3 1-15 0,-3-10 16 0,0 0-16 16,0 0 0-16,9-3 0 0,8-1 1 0,10-1-1 0,2-7 3 15,3-3-3-15,6-1 4 0,4-5-4 0,5-4 2 16,2-1-2-16,7 2 2 0,3-3-2 0,18-10 1 16,14-5-1-16,-9-5 2 0,0-3-2 0,-1 4 3 15,1-2-3-15,-7 12 4 0,-3 2-4 0,-4 5 6 16,-4 5-6-16,-8 1 6 0,-8 3-6 0,-8 4 3 16,-9 8-3-16,-6-1 3 0,-8 6-3 0,6-4 0 0,1 3 0 15,-10 3 1-15,-2-3-1 0,1 4-14 0,-1-3 14 16,-7 1-13-16,-1 0 13 0,-4 2-64 0,10 0 64 15,-10 0-63-15,0 0 63 0,0 0-93 0,0 0 93 16,0 0-92-16,0 7 92 0,0-7-491 0,-9 12 491 0,4-5-490 16,0-2 490-16,-4 7-1755 0</inkml:trace>
  <inkml:trace contextRef="#ctx0" brushRef="#br0" timeOffset="5715.01">10128 11022 707 0,'0'0'0'15,"0"0"0"-15,0-11 0 0,0 11 319 0,-3-8-319 0,3 8 319 16,0 0-319-16,0 0 255 0,0 0-255 0,0 0 256 16,0 0-256-16,0 0 114 0,0 0-114 0,0 0 115 15,0 0-115-15,0 0 107 0,-6 8-107 0,5 3 107 16,1-3-107-16,0 2 55 0,1 1-55 0,1-1 56 16,2-1-56-16,1-1 72 0,2 1-72 0,-7-9 73 15,9 10-73-15,-1-7 42 0,1 1-42 0,0 1 43 16,-4-2-43-16,7 1 7 0,6 1-7 0,-6-1 7 15,0-3-7-15,11 3 54 0,0-3-54 0,-4 5 55 16,-2-6-55-16,11 1 38 0,9 1-38 0,-14-2 38 16,-2 0-38-16,8 0 50 0,6-2-50 0,-3 2 51 0,1 2-51 15,0 0 13-15,7 1-13 0,-15 1 14 0,-2-3-14 16,6 1 8-16,10 0-8 0,-17-1 8 0,-9 1-8 16,16 2 9-16,3-3-9 0,-8 1 10 0,-6 0-10 15,8-1 0-15,4-1 0 0,-4 2 1 0,-5-2-1 16,5 4 0-16,4-4 0 0,-11 0 1 0,-3 0-1 0,10 0 5 15,7 0-5-15,4-4 6 0,8 2-6 0,-45 2 3 16,0 0-3-16,47-1 3 0,2 1-3 0,-49 0 0 16,0 0 0-16,51 0 1 0,-4 0-1 0,-47 0-3 15,0 0 3-15,47 3-2 0,0 4 2 0,-47-7-1 16,0 0 1-16,39 9 0 0,-2-3 0 0,-37-6 1 0,0 0-1 16,38 9 2-16,4-4-2 0,-42-5 0 0,0 0 0 15,38 7 0-15,-3-7 0 0,-35 0 6 16,0 0-6-16,42 0 6 0,4-5-6 0,-46 5 3 0,0 0-3 15,50-7 3-15,1-2-3 0,-51 9 2 0,0 0-2 16,47-6 2-16,-3-3-2 0,-44 9 0 0,0 0 0 0,51-3 0 16,3-3 0-16,-54 6-4 0,0 0 4 0,47-1-3 15,-2 1 3-15,-45 0 4 0,0 0-4 0,47 0 5 16,-1 0-5-16,-46 0 0 0,0 0 0 0,45 0 0 16,3-2 0-16,-48 2 0 0,0 0 0 0,52-2 1 15,0 1-1-15,-52 1 3 0,0 0-3 0,54 0 4 16,1 0-4-16,-55 0 0 0,0 0 0 0,54 0 0 15,-4 5 0-15,-50-5 1 0,0 0-1 0,46 7 2 16,-4-2-2-16,-42-5 0 0,0 0 0 0,38 7 0 16,-6-2 0-16,-32-5 5 0,0 0-5 0,38 3 5 15,-1 1-5-15,-37-4 0 0,0 0 0 0,40 0 1 0,4-2-1 16,-44 2 13-16,0 0-13 0,42-2 13 0,-2-1-13 16,-40 3-1-16,0 0 1 0,33-2-1 0,-3-1 1 15,-30 3 0-15,0 0 0 0,19 0 0 0,-3-4 0 0,-16 4-5 16,0 0 5-16,12 0-4 0,-3 0 4 15,-9 0 26-15,0 0-26 0,0 0 26 0,8-2-26 0,-8 2 0 16,0 0 0-16,0 0 1 0,0 0-1 0,0 0 1 16,0 0-1-16,0 0 2 0,0-6-2 0,0 6-6 15,0 0 6-15,-8-7-6 0,-5-2 6 0,13 9 0 16,0 0 0-16,-21-5 0 0,-8 2 0 0,29 3-6 16,0 0 6-16,-32-4-6 0,-6 2 6 0,38 2-4 0,0 0 4 15,-40 0-3-15,-1 0 3 0,10 0-11 0,1 2 11 16,9-2-11-16,7-2 11 0,-3 2 0 0,3-1 0 15,3 1 0-15,1 1 0 0,1 1-4 0,1-2 4 0,1 0-3 16,1 0 3-16,-2 0 2 0,1 4-2 0,0-4 2 16,0 1-2-16,-6 1 0 0,1-2 0 0,3 2 0 15,2-2 0-15,-1 1 6 0,1 1-6 0,-2-2 6 16,4 0-6-16,-4 0-1 0,2-2 1 0,7 2-1 16,-9-1 1-16,9 1 3 0,-10-2-3 0,10 2 3 15,-9-2-3-15,9 2 7 0,-7-1-7 0,7 1 7 16,-9 0-7-16,1 0-17 0,-1 0 17 0,0 1-16 15,0 1 16-15,-3-2-26 0,-2 0 26 0,-2 0-25 16,-3 2 25-16,-2-4-387 0,-7-1 387 0,0-6-386 16,-1-1 386-16,-33-8-1534 0</inkml:trace>
  <inkml:trace contextRef="#ctx0" brushRef="#br0" timeOffset="7280.95">14313 10323 1603 0,'0'0'0'0,"0"0"0"0,-39-19 0 0,39 19 157 16,0 0-157-16,-16-5 158 0,6-4-158 0,10 9 135 15,0 0-135-15,-9-3 136 0,6 0-136 0,3 3 82 16,0 0-82-16,0 0 82 0,0 0-82 0,0 0 70 16,0 0-70-16,8 3 70 0,8 0-70 0,-16-3 85 15,0 0-85-15,18 18 86 0,3 6-86 0,-21-24 86 16,0 0-86-16,17 36 87 0,1 10-87 0,-18-46 83 0,0 0-83 15,14 55 83-15,1 7-83 0,-15-62 59 0,0 0-59 16,16 60 60-16,0 3-60 0,-16-63 6 0,0 0-6 0,14 55 6 16,1-7-6-16,-15-48 66 0,0 0-66 0,18 40 66 15,-1-9-66-15,-17-31 85 0,0 0-85 0,21 22 85 16,-3-5-85-16,-18-17 50 0,0 0-50 0,35-9 51 16,8-18-51-16,-43 27-6 0,0 0 6 0,81-69-5 15,24-28 5-15,-105 97 3 0,0 0-3 0,132-112 4 16,26-13-4-16,-158 125-2 0,0 0 2 0,181-132-2 15,26-16 2-15,-207 148-39 0,0 0 39 0,204-118-38 16,7 15 38-16,-211 103 43 0,0 0-43 0,180-81 44 16,-21 19-44-16,-159 62-4 0,0 0 4 0,133-48-4 15,-28 15 4-15,-105 33-51 0,0 0 51 0,89-27-50 16,-21 12 50-16,-68 15-121 0,0 0 121 0,51-18-120 16,-18 6 120-16,-33 12-329 0,0 0 329 0,24-10-328 0,-11 3 328 15,23-10-1757-15</inkml:trace>
  <inkml:trace contextRef="#ctx0" brushRef="#br0" timeOffset="30160.75">5234 14638 572 0,'0'0'0'16,"0"0"0"-16,0 0 0 0,0 0 288 0,0 0-288 0,0 0 288 15,0 0-288-15,0 0 192 0,0 0-192 0,0 0 192 16,0 0-192-16,0 0 147 0,9 5-147 0,0-2 147 16,0-1-147-16,3 1 92 0,7 1-92 0,-3-1 93 15,1 1-93-15,13-1 15 0,8 0-15 0,-3-3 15 16,6 2-15-16,4 0 16 0,4 0-16 0,2-1 17 15,4 1-17-15,7 2 7 0,2-4-7 0,-3 0 8 16,2 0-8-16,14 1 13 0,5 1-13 0,-5-2 14 16,-2 0-14-16,-1 0 50 0,-3 2-50 0,-22-2 50 15,-10 0-50-15,6 0 23 0,-1 1-23 0,-6-1 24 16,-6-1-24-16,11-1 2 0,8 0-2 0,-13 1 2 16,-3 1-2-16,4-4 0 0,3 4 0 0,-14 0 1 0,-4 0-1 15,-1 0 2-15,-2 4-2 0,-5-4 3 0,-6 0-3 0,-10 0 16 16,0 0-16-16,0 0 17 0,-10 0-17 15,-3 0 44-15,-4 0-44 0,-8 0 45 0,-1-4-45 16,-9 4 0-16,-7-2 0 0,-1 2 0 0,-5-1 0 0,-2 1 0 16,-4 0 0-16,-2 0 0 0,-4 1 0 0,-4 1-2 15,-4 2 2-15,-11-4-2 0,-7 3 2 0,4 0 1 16,0 3-1-16,2-1 2 0,1 0-2 0,7 2-7 16,6 0 7-16,12-4-6 0,14-1 6 0,-2 1 9 15,2 1-9-15,1-1 9 0,1-1-9 0,3 1-1 0,-2 1 1 16,6-1-1-16,4-3 1 0,1 0 9 0,5 3-9 15,0 1 10-15,7-2-10 0,6 3-23 0,-1 0 23 16,9-5-22-16,-7 5 22 0,7-5-1 0,7 5 1 16,-2-3-1-16,4 0 1 0,8-2-5 0,8 0 5 0,1 0-5 15,0 0 5-15,13 0 0 0,4 0 0 0,1-2 0 16,7 0 0-16,5-1-20 0,1-2 20 0,8 1-20 16,3-1 20-16,14 0 16 0,11 0-16 0,-20-2 17 15,-8 0-17-15,10 4-5 0,2-1 5 0,-9 2-4 16,-7 1 4-16,-7-1 0 0,-5 2 0 0,-5 0 0 15,-8 0 0-15,10 0-2 0,5 2 2 0,-8-1-1 16,-1 1 1-16,5 0 6 0,-3-2-6 0,-6 2 6 16,-3 1-6-16,-1-1 1 0,-5 1-1 0,-6 1 1 15,-5-1-1-15,-3-3 9 0,-1 0-9 0,-5 2 10 16,-4-2-10-16,-5 0 1 0,0 0-1 0,0 0 1 0,-10-2-1 16,-3-1 8-16,-4-1-8 0,-4 1 8 0,-9 1-8 15,-1-3 8-15,-8 1-8 0,-4 3 8 16,-4-1-8-16,47 2-10 0,0 0 10 0,-63-2-9 0,-7-1 9 15,70 3-5-15,0 0 5 0,-95-2-5 0,-25 2 5 16,120 0 1-16,0 0-1 0,-115 4 1 0,-8 2-1 0,123-6 0 16,0 0 0-16,-115 9 0 0,0-4 0 0,115-5 1 15,0 0-1-15,-96 9 2 0,13 1-2 0,83-10 1 16,0 0-1-16,-64 7 2 0,17-2-2 0,47-5 16 16,0 0-16-16,-27 3 17 0,15-3-17 0,12 0 23 15,0 0-23-15,-9 0 24 0,18 0-24 0,-9 0-17 0,0 0 17 16,18-1-17-16,11-3 17 0,-29 4 1 0,0 0-1 15,48-5 2-15,16 0-2 0,-64 5-10 0,0 0 10 16,86-7-9-16,19-1 9 0,-105 8 7 0,0 0-7 0,106-6 8 16,11 3-8-16,-117 3-4 0,0 0 4 0,107 0-3 15,-2 0 3-15,-105 0 1 0,0 0-1 0,85 0 2 16,-20 0-2-16,-65 0-1 0,0 0 1 0,51 0 0 16,-16 0 0-16,-35 0-368 0,0 0 368 0,0 0-368 15,-18 2 368-15,2-1-1116 0</inkml:trace>
  <inkml:trace contextRef="#ctx0" brushRef="#br0" timeOffset="31027.92">1026 13997 1636 0,'0'0'0'0,"0"0"223"0,0 0-223 0,-9 21 223 0,-9 15-223 16,18-36 173-16,0 0-173 0,-3 36 174 0,3 4-174 16,0-40 85-16,0 0-85 0,3 37 86 0,10-1-86 15,-13-36-7-15,0 0 7 0,14 35-6 0,0-3 6 0,-14-32 6 16,0 0-6-16,17 33 6 0,2-2-6 0,-19-31-5 16,0 0 5-16,14 29-5 0,0-2 5 0,-14-27 61 15,0 0-61-15,16 21 61 0,-2-4-61 0,-14-17 92 16,0 0-92-16,16 11 93 0,-6-6-93 0,-10-5 65 15,0 0-65-15,12 1 65 0,-3-4-65 0,-9 3 36 0,0 0-36 16,35-15 36-16,16-10-36 0,-51 25 2 0,0 0-2 16,61-25 2-16,16-6-2 0,-77 31 2 0,0 0-2 15,112-50 3-15,29-13-3 0,-141 63 5 0,0 0-5 0,143-67 5 16,11-7-5-16,-154 74-1 0,0 0 1 0,147-65 0 16,3 3 0-16,-150 62-3 0,0 0 3 0,133-50-3 15,-11 7 3-15,-122 43 0 0,0 0 0 0,89-29 0 16,-24 8 0-16,-65 21 2 0,0 0-2 0,47-15 2 15,-17 6-2-15,-30 9 0 0,0 0 0 0,22-6 1 16,-4 6-1-16,-18 0 6 0,0 0-6 0,12-4 7 16,-8 8-7-16,-4-4 0 0,0 0 0 0,-9 1 1 15,-12 4-1-15,21-5 7 0,0 0-7 0,-30 6 7 16,-5 0-7-16,35-6-74 0,0 0 74 0,-38 11-73 16,-6 1 73-16,44-12-241 0,0 0 241 0,-47 13-241 15,-4 5 241-15,-43 12-1766 0</inkml:trace>
  <inkml:trace contextRef="#ctx0" brushRef="#br0" timeOffset="46608.26">5028 15827 796 0,'0'0'0'0,"-15"2"0"0,-13 1 0 0,7-1 183 16,0 0-183-16,3 1 184 0,1 2-184 0,5-5 191 0,-2-2-191 16,1 2 192-16,1-1-192 0,3 1 161 0,1-2-161 15,2 4 161-15,-2-1-161 0,8-1 101 0,-9 4-101 16,9-4 101-16,-9 5-101 0,9-5 84 0,0 0-84 15,0 0 85-15,0 0-85 0,0 0 64 0,0 0-64 0,0 0 65 16,0 0-65-16,0 0 2 0,0 0-2 0,0 0 2 16,0 0-2-16,0 0 63 0,5 7-63 0,-5-7 64 15,4 7-64-15,-4-7 10 0,14 3-10 0,-5-1 10 16,-1 0-10-16,5 1 38 0,-1-3-38 0,2 2 38 16,-2-2-38-16,5 0 6 0,1 0-6 0,-1 0 7 15,-3-2-7-15,6 2 1 0,-3-3-1 0,-3 6 2 16,-2-3-2-16,2 2 52 0,-2 1-52 0,1-1 52 15,-5-2-52-15,1-2 0 0,3-3 0 0,-3 5 0 16,2-3 0-16,1 1 5 0,2 2-5 0,2 0 5 16,-4-2-5-16,2-1 25 0,-2-4-25 0,2 3 26 15,-2 1-26-15,0-2 5 0,2 0-5 0,-1 3 5 0,-1 2-5 16,-2 3 34-16,6 3-34 0,-7-3 35 0,0-1-35 16,3-2 0-16,-3-2 0 0,1 4 0 0,-1-1 0 15,3 3 13-15,0 1-13 0,0-2 13 0,-1 1-13 16,5-4-1-16,3-2 1 0,-3 2-1 0,1-2 1 15,1 2 15-15,-1 2-15 0,-1-2 16 0,-6 0-16 16,8-2 0-16,1 1 0 0,-2-1 0 0,1-1 0 0,3 1 10 16,5-2-10-16,0 4 10 0,0 4-10 0,1-1-1 15,-1 2 1-15,4-1-1 0,-1-2 1 0,1 1 15 16,5 0-15-16,0 3 15 0,-5-1-15 0,1-2 0 16,-1-3 0-16,-1 2 0 0,-2 0 0 0,-1-2 1 0,2 0-1 15,-6 1 2-15,3 1-2 0,1 0 5 0,-3-2-5 16,-2 0 5-16,0 0-5 0,0-2 30 0,5 0-30 15,0 2 30-15,-5 0-30 0,2 0 27 0,1-1-27 0,-10-1 27 16,-1-2-27-16,4 3 1 0,0 1-1 0,4 1 1 16,-3 5-1-16,-1-3 2 0,4 2-2 0,-3 0 2 15,-4-1-2-15,1-1 0 0,-1-1 0 0,-1 1 0 16,-3 1 0-16,6-1 0 0,-4 1 0 0,2-1 0 16,4 2 0-16,-3-1 3 0,3-1-3 0,-1-1 3 15,-3 0-3-15,7-1 2 0,0 3-2 0,-2-3 3 16,1-1-3-16,2-3 2 0,3-4-2 0,-3 4 2 15,1-1-2-15,5 2 10 0,0-4-10 0,0 2 10 16,-5 1-10-16,6-1-2 0,1 3 2 0,-4 1-1 16,4 1 1-16,-4 4 0 0,4 2 0 0,-4-2 0 15,-8-3 0-15,8 3-2 0,-2 1 2 0,-1-1-1 16,2 0 1-16,1-2 3 0,2-1-3 0,0 1 3 0,0 1-3 16,1-2 0-16,4-2 0 0,-6 0 1 0,2 0-1 15,1 0 7-15,2 1-7 0,-3-1 8 0,1 0-8 16,0 0-1-16,-4-1 1 0,0-1-1 0,0 0 1 0,-26 2-2 15,0 0 2-15,33-2-1 0,2 1 1 16,-35 1 3-16,0 0-3 0,39 0 3 0,8 1-3 16,-47-1-12-16,0 0 12 0,52 4-12 0,13 1 12 0,-65-5 1 15,0 0-1-15,68 5 1 0,11-1-1 0,-79-4 0 16,0 0 0-16,91 6 0 0,12 3 0 0,-103-9 0 16,0 0 0-16,94 3 0 0,-5-1 0 0,-89-2-4 0,0 0 4 15,79 4-4-15,-9-1 4 0,-70-3-33 16,0 0 33-16,63 2-32 0,-11-1 32 0,-52-1 8 0,0 0-8 15,59 0 8-15,-1-3-8 0,-58 3 2 0,0 0-2 16,54-3 2-16,-5-1-2 0,-49 4 0 0,0 0 0 0,68-5 0 16,6-4 0-16,-74 9 0 0,0 0 0 0,68-1 0 15,-7 4 0-15,-61-3 1 0,0 0-1 0,51 2 2 16,-13 0-2-16,-38-2 16 0,0 0-16 0,44 3 17 16,-6 2-17-16,-38-5 0 0,0 0 0 0,44 2 0 15,0-4 0-15,-44 2 0 0,0 0 0 0,47-2 0 16,0 1 0-16,-47 1 0 0,0 0 0 0,47-2 0 15,0-1 0-15,-47 3 0 0,0 0 0 0,51-4 0 16,-2-1 0-16,-49 5 0 0,0 0 0 0,51-3 0 16,-3 1 0-16,-48 2 3 0,0 0-3 0,51-2 4 15,0 0-4-15,-51 2-5 0,0 0 5 0,56-1-5 0,-4 1 5 16,-52 0 4-16,0 0-4 0,73-4 4 0,10-1-4 16,-83 5 0-16,0 0 0 0,76-8 1 0,-6-1-1 15,-70 9 7-15,0 0-7 0,68-9 8 0,1 2-8 16,-69 7-4-16,0 0 4 0,68-10-3 0,5-4 3 0,-73 14 1 15,0 0-1-15,74-10 1 0,-1 0-1 0,-73 10-4 16,0 0 4-16,70-10-3 0,-2 1 3 0,-68 9 4 16,0 0-4-16,68-7 5 0,-2 0-5 0,-66 7-9 15,0 0 9-15,63 2-9 0,-5 3 9 0,-58-5 8 16,0 0-8-16,42 4 8 0,-16-1-8 0,-26-3-4 16,0 0 4-16,26 0-3 0,-5-5 3 0,-21 5 35 15,0 0-35-15,23-4 35 0,1 1-35 0,-24 3 2 16,0 0-2-16,23-2 2 0,3 2-2 0,-26 0 1 15,0 0-1-15,28-1 1 0,-5-3-1 0,3 4 0 0,-1 4 0 0,-6-4 0 16,-3-4 0-16,-16 4-5 0,0 0 5 0,22 0-5 16,8 0 5-16,-30 0-168 0,0 0 168 0,30 7-167 15,-6 5 167-15,30 3-2032 0</inkml:trace>
  <inkml:trace contextRef="#ctx0" brushRef="#br0" timeOffset="49671.12">1132 15369 427 0,'0'0'0'0,"-12"17"306"0,-6 12-306 0,3-1 306 15,-3-1-306-15,4-3 144 0,-3-2-144 0,1 1 144 16,6-3-144-16,-6 1 142 0,-2-1-142 0,6 3 142 16,-2-1-142-16,-3 0 62 0,-1 1-62 0,6-1 62 15,0 2-62-15,-2-3 97 0,2-3-97 0,3 3 98 16,0 1-98-16,0 1 5 0,-3-1-5 0,7-7 6 15,-4-4-6-15,6-3 40 0,-1-4-40 0,4-4 41 0,4 7-41 16,-4-7 2-16,0 0-2 0,0 0 2 0,0 0-2 16,0 0 31-16,12-9-31 0,-3 2 31 0,-4-3-31 15,11-6 51-15,3-4-51 0,-7 8 52 0,-3 2-52 16,12-3 10-16,5-5-10 0,9-8 11 0,10-5-11 16,3 0 45-16,0 0-45 0,-14 11 46 0,-17 4-46 15,23-4-2-15,7-1 2 0,9-15-1 0,9-12 1 0,12-4 4 16,14-8-4-16,-48 26 5 0,-27 15-5 0,23-3-1 15,-1 1 1-15,28-10-1 0,20-3 1 0,-14 5 0 16,-8 3 0-16,-27 12 1 0,-16 9-1 0,9-3-5 16,-6 1 5-16,-6 2-4 0,-1 3 4 0,1-2 1 15,2-1-1-15,-2 2 1 0,-8-1-1 0,-3 1 5 16,-1 0-5-16,-6 3 5 0,7 0-5 0,-7 0 7 0,0 0-7 16,0 0 8-16,-13 3-8 0,13-3 39 0,-8 0-39 15,8 0 39-15,0 0-39 0,0 0-88 0,0 0 88 0,0 0-88 16,0 0 88-16,0 0-1589 0</inkml:trace>
  <inkml:trace contextRef="#ctx0" brushRef="#br0" timeOffset="54005.64">16663 15770 617 0,'0'0'0'0,"8"0"0"0,10 0 0 0,-18 0 304 0,0 0-304 16,0 0 304-16,0 0-304 0,0 0 181 0,0 0-181 0,8 0 181 16,5 0-181-16,4 0 135 0,6 2-135 0,3-2 135 15,7 0-135-15,0-2 99 0,4 1-99 0,2-1 100 16,4 4-100-16,3-2 77 0,3-2-77 0,5 2 78 15,3 0-78-15,6-2 79 0,2 0-79 0,14 1 80 16,10 1-80-16,-2 0 25 0,4 1-25 0,-2-1 26 16,-7 0-26-16,6 0 22 0,1-1-22 0,-9 1 23 15,0 0-23-15,-3 3 73 0,-3 2-73 0,-3 0 74 16,-1 2-74-16,-2-5 49 0,0-2-49 0,-3 3 49 16,-4 4-49-16,-14-3 1 0,-15-3-1 0,3 3 1 15,-4-2-1-15,4-1 15 0,2-1-15 0,-4 2 16 0,0 1-16 16,-1 1-10-16,-3-1 10 0,-6-1-10 0,2 2 10 15,-8-4 7-15,0-4-7 0,-3 4 7 0,-5 4-7 16,-2-8 0-16,-2 2 0 0,-5 2 0 0,7 2 0 16,-7-2-35-16,0 0 35 0,0 0-34 0,-7-2 34 15,2 1-2-15,-4-3 2 0,-5 2-1 0,2 2 1 0,-9-3 0 16,-1 3 0-16,-3 0 0 0,-1 3 0 0,-7-3 9 16,-2 0-9-16,2 0 9 0,-2 4-9 0,0-1-3 15,-2 3 3-15,0-5-2 0,-1 1 2 0,-4 3-2 16,-2 0 2-16,4 0-2 0,-5-1 2 0,-1-2 12 15,1-2-12-15,-1-2 13 0,4 0-13 0,-5 0-24 16,4 2 24-16,-1 0-23 0,2-1 23 0,-2-3 2 0,-3 1-2 16,2-2 2-16,-2 0-2 0,-2-2-1 0,0-2 1 15,3 4 0-15,3 0 0 0,-3 0 3 0,2 1-3 16,6 2 3-16,7 1-3 0,-4-1-10 0,5 0 10 0,5 1-10 16,6 1 10-16,2-2 13 0,5 0-13 0,-1 0 14 15,8 2-14-15,-2 0-15 0,2-1 15 0,5 1-14 16,-7-4 14-16,7 4 15 0,0 0-15 0,0 0 15 15,0 0-15-15,0 0-24 0,12-1 24 0,0-1-23 16,2-2 23-16,7 1 0 0,5 0 0 0,4 1 0 16,3 2 0-16,1-2-95 0,2 0 95 0,-1 1-94 15,-2-1 94-15,2-1-235 0,-1-1 235 0,0 1-234 16,-4-1 234-16,35-3-1356 0</inkml:trace>
  <inkml:trace contextRef="#ctx0" brushRef="#br0" timeOffset="55347.7">20480 15925 191 0,'0'0'0'0,"0"0"0"0,4 15 0 0,1 1-84 15</inkml:trace>
</inkml:ink>
</file>

<file path=ppt/ink/ink7.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5:48:49.519"/>
    </inkml:context>
    <inkml:brush xml:id="br0">
      <inkml:brushProperty name="width" value="0.05292" units="cm"/>
      <inkml:brushProperty name="height" value="0.05292" units="cm"/>
      <inkml:brushProperty name="color" value="#FF0000"/>
    </inkml:brush>
  </inkml:definitions>
  <inkml:trace contextRef="#ctx0" brushRef="#br0">8439 4230 1323 0,'0'0'0'0,"0"0"0"15,0 0 0-15,0 0 122 0,0 0-122 0,0 0 122 16,0 0-122-16,0 0 103 0,0 21-103 0,0-9 103 0,0-3-103 16,3 3 113-16,1-4-113 0,-3 3 114 0,3 1-114 15,1-7 61-15,6 2-61 0,3 13 61 0,0 14-61 16,-2-4 42-16,-3-6-42 0,-1-5 43 0,-1-4-43 15,-1 0 66-15,-6-1-66 0,3 2 67 0,-3-1-67 0,0 2 62 16,-3 2-62-16,-1 0 62 0,2-2-62 0,-5 4 74 16,2 1-74-16,0-6 75 0,3-8-75 0,0 8 33 15,-1-4-33-15,-1 8 33 0,4 8-33 0,-1-1 36 16,1 9-36-16,0-20 36 0,1-8-36 0,6 1 23 16,-3 1-23-16,10 2 24 0,0 0-24 0,10 3 56 15,6-2-56-15,1-5 57 0,4-4-57 0,7-4 36 16,5-4-36-16,6-8 36 0,-2-7-36 0,13-5 26 0,4-5-26 15,20-5 26-15,8 1-26 0,5-3 28 16,7 2-28-16,-10 5 28 0,-2-2-28 0,7 3-2 0,1-1 2 16,-7-2-1-16,3 4 1 0,-4-6-4 0,2 2 4 15,-4-1-4-15,1 4 4 0,-8-5 1 0,-8 6-1 0,-8 3 2 16,-10 9-2-16,-7 3-3 0,-8 1 3 0,-18 6-3 16,-14 5 3-16,0-3 6 0,-2-1-6 15,-3 4 6-15,-2 0-6 0,-7 0 1 0,9 0-1 0,-9 0 1 16,8 0-1-16,-8 0 15 0,0 0-15 0,0 0 16 15,0 0-16-15,0 0 45 0,0 0-45 0,0 0 45 16,-12-8-45-16,0-1-2 0,-2 2 2 0,2 2-1 16,-1 2 1-16,3-1-3 0,-6-1 3 0,2 5-2 15,2-3 2-15,-6 3 0 0,3-4 0 0,-1 4 0 16,0 4 0-16,2-4-37 0,2 0 37 0,3 3-36 16,4-3 36-16,5 0-10 0,-9 5 10 0,9-5-10 0,0 0 10 15,0 0-127-15,0 0 127 0,0 0-127 0,0 0 127 16,0 0-437-16,0 0 437 0,0 0-436 0,0 0 436 15,0 0-1319-15</inkml:trace>
  <inkml:trace contextRef="#ctx0" brushRef="#br0" timeOffset="800.77">9663 6788 1087 0,'0'0'0'0,"0"0"0"0,0 0 0 0,0 0 214 15,0 0-214-15,0 0 215 0,0 0-215 0,0 0 167 16,0 0-167-16,0 0 168 0,0 0-168 0,0 0 190 16,0 0-190-16,0 0 190 0,0 0-190 0,0 0 72 15,0 0-72-15,0 0 73 0,11 34-73 0,-11-34 62 16,0 0-62-16,7 36 63 0,-2 14-63 0,-5-50 53 0,0 0-53 15,0 53 54-15,-5 7-54 0,5-60 92 16,0 0-92-16,-9 55 93 0,0 5-93 0,9-60 63 0,0 0-63 16,-3 53 63-16,-1 0-63 0,4-53 44 0,0 0-44 15,7 47 45-15,2-6-45 0,-9-41 23 0,0 0-23 16,26 39 24-16,6-4-24 0,-32-35 40 0,0 0-40 0,45 22 40 16,11-10-40-16,-56-12 3 0,0 0-3 0,75 0 3 15,16-12-3-15,-91 12 3 0,0 0-3 0,102-27 4 16,6-13-4-16,-108 40 37 0,0 0-37 0,120-48 38 15,17-10-38-15,-137 58-4 0,0 0 4 0,148-69-3 16,11-13 3-16,-159 82 14 0,0 0-14 0,173-76 15 16,11 4-15-16,-184 72 1 0,0 0-1 0,169-60 2 15,-3 9-2-15,-166 51 5 0,0 0-5 0,143-40 5 16,-15 13-5-16,-128 27 60 0,0 0-60 0,105-21 61 16,-20 2-61-16,-85 19-56 0,0 0 56 0,68-12-56 15,-24 4 56-15,-44 8 49 0,0 0-49 0,39-4 49 16,-17-1-49-16,-22 5-45 0,0 0 45 0,19-3-44 0,-8 3 44 15,-11 0 54-15,0 0-54 0,0 0 54 0,0 0-54 16,0 0-57-16,0 0 57 0,-12 0-57 0,-11 1 57 16,23-1-245-16,0 0 245 0,-26 4-244 0,-7-1 244 0,-25 4-1965 15</inkml:trace>
  <inkml:trace contextRef="#ctx0" brushRef="#br0" timeOffset="1999.73">7413 9765 1479 0,'0'0'0'0,"0"0"156"0,0 0-156 15,0 0 156-15,-14 17-156 0,14-17 106 16,0 0-106-16,-10 21 107 0,-1 3-107 0,11-24 136 0,0 0-136 16,-12 33 136-16,0 10-136 0,12-43 86 0,0 0-86 0,-11 51 87 15,-1 13-87-15,12-64 66 0,0 0-66 0,-17 60 66 16,-1 7-66-16,18-67 63 0,0 0-63 15,-12 58 63-15,0-1-63 0,12-57 58 0,0 0-58 0,-6 48 58 16,6-6-58-16,0-42 45 0,0 0-45 0,2 37 45 16,5-10-45-16,-7-27 42 0,0 0-42 0,12 19 43 15,-1-2-43-15,-11-17 40 0,0 0-40 0,21 7 41 16,5-2-41-16,-26-5 17 0,0 0-17 0,42-10 17 16,7-7-17-16,-49 17 0 0,0 0 0 0,63-24 1 15,10-9-1-15,-73 33 38 0,0 0-38 0,91-48 38 16,16-17-38-16,-107 65-1 0,0 0 1 0,108-69-1 0,12-6 1 15,-120 75 2-15,0 0-2 0,112-67 3 0,0 0-3 16,-112 67 43-16,0 0-43 0,108-54 43 0,-1 8-43 16,-107 46-37-16,0 0 37 0,94-41-36 0,-6 7 36 15,-88 34 35-15,0 0-35 0,64-24 35 0,-17 5-35 16,-47 19-46-16,0 0 46 0,30-11-46 0,-12 6 46 0,-18 5 2 16,0 0-2-16,8 0 2 0,-16 0-2 0,8 0-56 15,0 0 56-15,-14 11-56 0,-11 7 56 0,25-18-759 16,0 0 759-16,-35 18-759 0,-12-3 759 0,-39 14-919 15</inkml:trace>
</inkml:ink>
</file>

<file path=ppt/ink/ink8.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5:49:41.912"/>
    </inkml:context>
    <inkml:brush xml:id="br0">
      <inkml:brushProperty name="width" value="0.05292" units="cm"/>
      <inkml:brushProperty name="height" value="0.05292" units="cm"/>
      <inkml:brushProperty name="color" value="#FF0000"/>
    </inkml:brush>
  </inkml:definitions>
  <inkml:trace contextRef="#ctx0" brushRef="#br0">1875 2997 1860 0,'0'0'0'0,"0"-7"0"0,-2-5 0 0,2 12 185 0,10-4-185 16,-1 4 186-16,3 4-186 0,4-1 126 0,2 6-126 16,-4-2 126-16,7 1-126 0,-1 1 34 0,7 3-34 15,-10-5 35-15,-5-2-35 0,11 5 33 0,2-1-33 0,18 6 33 16,13 6-33-16,0-6 38 0,9-3-38 16,-13 0 38-16,-5 0-38 0,30-3 83 0,23 3-83 15,3-2 84-15,12-1-84 0,-3-4 57 0,2 2-57 0,1-4 57 16,0 2-57-16,11-1 59 0,3-8-59 0,6 4 59 15,1 0-59-15,7 0 63 0,8 0-63 0,4-5 63 16,8-2-63-16,13-1 1 0,4 1-1 0,-7-2 2 16,-2 1-2-16,7-4 25 0,6 5-25 0,1-9 26 15,5 2-26-15,4-4-2 0,7-3 2 0,-10 2-2 16,-3-1 2-16,15 1 2 0,3 2-2 0,-8 4 2 16,-4 10-2-16,5 0-11 0,2-1 11 0,-6 1-11 15,-1 1 11-15,4 2 7 0,-1-3-7 0,-6 6 7 16,-8-1-7-16,6 5-34 0,-2 1 34 0,-4-1-33 0,-6-3 33 15,-8-3 31-15,-6-1-31 0,4 4 31 0,1-4-31 16,0 3-35-16,-4-3 35 0,-9-3-34 0,-11-1 34 16,1 3 23-16,-7 1-23 0,-11-4 24 0,-8 1-24 0,0 3-37 15,-7 0 37-15,-16 0-36 0,-7-4 36 0,-3 4 37 16,-4 4-37-16,-5-1 38 0,-8 1-38 0,-9 1-9 16,-8-5 9-16,-22 3-9 0,-20 2 9 0,6 2-60 15,-2 5 60-15,-14-12-60 0,4 5 60 0,-4-5-15 16,3 14 15-16,-6 0-15 0,-6 8 15 0,-9-1-5 15,-8-2 5-15,-16-2-5 0,-8-2 5 0,-8-6-9 0,-7 1 9 16,-24-1-9-16,-14-1 9 0,0 1-7 0,-7 1 7 16,7-1-7-16,0 3 7 0,-9-4 0 0,-3 4 0 15,-2 0 0-15,-7 4 0 0,-2-8-2 0,-3 3 2 0,-13-3-2 16,-12-1 2-16,-5-2-2 0,-7-1 2 0,-8-1-1 16,-6-1 1-16,-20-4-2 0,-11-5 2 0,-13 2-1 15,-13-2 1-15,-4 2-5 0,-4 2 5 0,6-1-4 16,5 4 4-16,1 4-2 0,10-4 2 15,8 5-2-15,7 5 2 0,2 2-5 0,3-3 5 0,2 6-5 16,7 0 5-16,0 3-71 0,0 2 71 0,0 6-71 16,0 7 71-16,6-3-20 0,-1 3 20 0,-5-2-20 15,-5-2 20-15,1-1-129 0,-2-8 129 0,13-1-129 16,7-3 129-16,12 1-103 0,12-2 103 0,20-3-102 16,23-5 102-16,18 2-50 0,24-6 50 0,4-1-49 15,11 1 49-15,56-3-84 0,0 0 84 0,-50-2-83 0,9-1 83 16,41 3-122-16,0 0 122 0,-15-12-121 15,15 0 121-15,0 12-54 0,0 0 54 0,35-22-54 0,36-2 54 16,-71 24-27-16,0 0 27 0,103-36-27 0,27-9 27 16,-130 45 36-16,0 0-36 0,160-46 37 0,29-2-37 15,-189 48 103-15,0 0-103 0,236-45 104 0,40 2-104 0,-276 43 72 16,0 0-72-16,332-36 72 0,45 2-72 0,-377 34 66 16,0 0-66-16,406-21 66 0,37 2-66 0,-443 19 105 15,0 0-105-15,439-12 106 0,5 7-106 0,-444 5 139 16,0 0-139-16,442-8 139 0,2 1-139 0,-444 7 78 15,0 0-78-15,443-12 78 0,-2-6-78 0,-441 18 69 16,0 0-69-16,435-27 70 0,-2-12-70 0,-433 39 44 0,0 0-44 16,412-52 45-16,-22-15-45 0,-390 67 10 0,0 0-10 15,363-51 11-15,-22-4-11 0,-341 55 22 0,0 0-22 16,301-41 22-16,-25 6-22 0,-276 35 21 0,0 0-21 0,220-20 21 16,-47 4-21-16,-173 16-1 0,0 0 1 0,110-12-1 15,-58 9 1-15,-52 3-39 0,0 0 39 0,9 0-39 16,-44 7 39-16,35-7-126 0,0 0 126 0,-91 17-126 15,-45 10 126-15,-93 20-2073 0</inkml:trace>
  <inkml:trace contextRef="#ctx0" brushRef="#br0" timeOffset="11331.55">12536 649 1255 0,'0'0'0'0,"0"0"255"0,29 3-255 0,-16-3 255 16,-3-3-255-16,2 3 223 0,1-5-223 0,-5 1 224 0,5 1-224 15,-3 1 129-15,2-1-129 0,4-1 130 16,-2 1-130-16,2 3 4 0,1-5-4 0,1 5 5 0,-4-4-5 15,0 4 56-15,1 0-56 0,3 0 57 0,-2 0-57 16,3 4 53-16,2-4-53 0,-4 1 53 0,4-1-53 16,-3 7 81-16,3-3-81 0,-4 1 81 0,4 2-81 0,-3 1 57 15,-1-1-57-15,-5 2 57 0,-3-1-57 0,0 1 48 16,-1 1-48-16,-6-1 48 0,0-1-48 0,-4 3 0 16,-3-3 0-16,0 1 0 0,-2-1 0 15,-4 6 5-15,-1 0-5 0,-4 1 5 0,-1 1-5 0,-2 4 7 16,-1 3-7-16,1-3 8 0,-5-4-8 0,1-1-5 15,-5-3 5-15,2 0-5 0,-2 2 5 0,-2 1 16 16,0-3-16-16,-1-1 17 0,0-3-17 0,3 4 3 0,0 0-3 16,3-3 4-16,4 3-4 0,0-2 0 0,0-1 0 15,7 3 0-15,2-4 0 0,0 4-5 0,0 0 5 0,3 0-4 16,0-1 4-16,0 2 3 0,1 3-3 16,2-9 4-16,3-4-4 0,3-3 7 0,0 0-7 0,-4 17 8 15,3 7-8-15,1-24-9 0,0 0 9 0,-4 24-8 16,2 0 8-16,2-24 8 0,0 0-8 0,0 23 9 15,2-3-9-15,-2-20 38 0,0 0-38 0,4 16 38 16,-4-1-38-16,0-15 19 0,0 0-19 0,8 15 20 16,1 3-20-16,-9-18 0 0,0 0 0 0,18 12 0 15,8 3 0-15,-26-15 33 0,0 0-33 0,33 5 33 16,2-1-33-16,-35-4 33 0,0 0-33 0,42 0 34 16,3-5-34-16,-45 5-2 0,0 0 2 0,51-4-1 15,0 1 1-15,-51 3 6 0,0 0-6 0,45 0 6 16,1 3-6-16,-46-3 0 0,0 0 0 0,43 4 0 15,1 1 0-15,-44-5 3 0,0 0-3 0,42 7 3 0,0 1-3 16,-42-8-11-16,0 0 11 0,40 12-11 0,-5-3 11 16,-35-9 3-16,0 0-3 0,33 10 3 0,-1 2-3 15,-32-12-65-15,0 0 65 0,26 9-65 0,-2-6 65 0,-24-3-205 16,0 0 205-16,18 0-204 0,-6-7 204 0,-12 7-330 16,0 0 330-16,9-12-329 0,-8-8 329 0,12-11-1499 15</inkml:trace>
  <inkml:trace contextRef="#ctx0" brushRef="#br0" timeOffset="11766.08">13395 779 1233 0,'0'0'0'0,"0"0"191"0,0 0-191 15,0-12 191-15,4-8-191 0,-4 20 119 0,0 0-119 0,7-11 119 16,2 3-119-16,-9 8 156 0,0 0-156 0,12 0 157 15,4 0-157-15,-16 0 141 0,0 0-141 0,17 7 142 16,-3 1-142-16,-14-8 129 0,0 0-129 0,16 16 130 16,1 4-130-16,-17-20 93 0,0 0-93 0,9 31 93 15,-9 5-93-15,0-36 82 0,0 0-82 0,0 33 82 16,-4 1-82-16,4-34 58 0,0 0-58 0,-3 33 58 16,1-2-58-16,2-31 34 0,0 0-34 0,0 36 35 15,5 3-35-15,-5-39 1 0,0 0-1 0,13 36 2 0,4 0-2 16,-17-36 30-16,0 0-30 0,23 40 30 15,3-1-30-15,-26-39-8 0,0 0 8 0,30 33-8 0,5 1 8 16,-35-34 0-16,0 0 0 0,33 21 0 16,2-9 0-16,-35-12 63 0,0 0-63 0,33-4 64 0,-7-11-64 15,-26 15-13-15,0 0 13 0,21-24-13 0,-3-12 13 16,-18 36 9-16,0 0-9 0,8-40 10 0,-4 1-10 0,-4-1-14 16,-4 4 14-16,-4 0-13 0,-5 4 13 0,-1-3 12 15,-7-6-12-15,1 10 12 0,2-1-12 0,18 32-25 16,0 0 25-16,-26-31-24 0,-7 0 24 0,1 7-77 15,3 3 77-15,4 2-76 0,6 7 76 0,19 12-410 16,0 0 410-16,-16-8-409 0,2 4 409 0,-16-8-1628 16</inkml:trace>
  <inkml:trace contextRef="#ctx0" brushRef="#br0" timeOffset="22149.06">5226 6007 886 0,'0'0'0'0,"-13"-2"0"16,-2 2 0-16,4-3 248 0,3 3-248 0,-5 0 249 15,5 0-249-15,-1-4 227 0,0 2-227 0,2 1 227 16,2-1-227-16,5 2 97 0,0 0-97 0,0 0 98 15,0 0-98-15,0 0 40 0,0 0-40 0,0 0 40 16,0 0-40-16,0 0 41 0,0 0-41 0,0 0 42 16,0 0-42-16,0 0 52 0,9 9-52 0,-9-9 53 15,12 5-53-15,-7-2 20 0,4 4-20 0,0-5 20 16,-1 1-20-16,5 1 8 0,0-1-8 0,-2 0 8 16,-2-3-8-16,5 2 27 0,3 2-27 0,4-4 27 15,5 3-27-15,8-3 27 0,6 4-27 0,-11-4 27 0,-6 1-27 16,10 1 32-16,6 0-32 0,8 1 32 0,2 1-32 15,2-3 0-15,1 6 0 0,4-3 0 0,3-4 0 16,-3 3 4-16,-3-1-4 0,-6 5 5 0,-5-7-5 16,5 3-5-16,-3-1 5 0,11 1-5 0,10-3 5 15,12 4 3-15,7-4-3 0,-30 0 4 0,-19 0-4 16,9 3 0-16,-2-3 0 0,10 0 1 0,4 2-1 0,17-2 0 16,16-2 0-16,-33 2 0 0,-12 2 0 0,3 1 6 15,0-3-6-15,18 0 7 0,12 4-7 0,-7-1 14 16,-2 6-14-16,-19-6 15 0,-16-3-15 0,5 2 1 15,-3 1-1-15,9 1 1 0,3-4-1 0,4 0-8 16,-4 0 8-16,-7 3-7 0,-7 0 7 0,11 3-11 0,-2-1 11 16,10 5-10-16,4 2 10 0,14-3-2 15,12 3 2-15,-8-2-1 0,-3 0 1 0,-15 1 0 0,-12-8 0 16,-9 2 0-16,-5-1 0 0,13-1 4 0,8-6-4 0,-4 3 4 16,0 3-4-16,6-3 0 0,3-3 0 0,-18 3 0 15,-17 3 0-15,9-3 15 0,1 2-15 0,13-1 15 16,6 1-15-16,-2-2-17 0,-1 0 17 0,-16 0-16 15,-6 0 16-15,1 0 9 0,0 0-9 0,-10 0 9 16,-2 0-9-16,0 0-1 0,2 0 1 0,-8 0-1 16,1 0 1-16,-4 0-2 0,2-2 2 0,-7 2-1 15,0 0 1-15,0 0-17 0,-10-6 17 0,-1 2-16 16,-1-4 16-16,-5 4 0 0,-6 1 0 0,-2-2 0 16,-8-4 0-16,5 6-1 0,-1-4 1 0,2 3-1 15,-1 3 1-15,2 1-15 0,-2-4 15 0,-1 8-15 0,-5-4 15 16,-1 5 9-16,-7 2-9 0,2-7 10 0,-7 0-10 15,0 1-1-15,-5 3 1 0,1-4-1 0,2 0 1 16,-2 0-4-16,-5 0 4 0,4-2-3 0,-4-1 3 16,-3 3 5-16,-3 0-5 0,-11 0 5 0,-4 0-5 0,0 0 0 15,4 0 0-15,-4-4 0 0,7-3 0 0,-3 6 0 16,-1-6 0-16,6 7 0 0,0 3 0 0,-5 1-1 16,-9-1 1-16,8 2-1 0,1-5 1 0,-4-3-26 15,-2-2 26-15,-1 1-26 0,-7-1 26 0,5 2 0 16,1-1 0-16,-1 4 0 0,-4 4 0 0,-4-4-55 15,-5-4 55-15,4 4-54 0,1 4 54 0,-8-8-57 16,-2 1 57-16,6 3-57 0,3-4 57 0,0 2-123 0,2 2 123 16,3 0-123-16,8 6 123 0,-90 1-1402 0</inkml:trace>
  <inkml:trace contextRef="#ctx0" brushRef="#br0" timeOffset="41090.28">1370 14236 897 0,'0'0'0'0,"-9"-12"227"0,-8-9-227 0,4 4 228 0,1 0-228 16,2-2 206-16,-6-1-206 0,7 1 206 0,-3 0-206 0,3 2 130 16,-5 0-130-16,9 1 131 0,-2 2-131 0,2 2 111 15,-4 4-111-15,0-1 112 0,6 1-112 0,3 8 65 16,-9-9-65-16,9 9 66 0,0-9-66 0,0 9 145 15,0-10-145-15,0 10 145 0,5-12-145 0,2 4 70 0,-1-1-70 16,-3 0 70-16,2 3-70 0,7-5 83 16,2 3-83-16,-5-1 83 0,-5 2-83 0,13-3 76 0,4 0-76 15,-7 3 76-15,-7 2-76 0,16-2 72 0,3-2-72 0,-14 4 72 16,-3 0-72-16,8-2 0 0,10-2 0 16,2-13 0-16,5-9 0 0,-7 4 44 0,1-2-44 0,-8 5 45 15,-5-1-45-15,3 1-29 0,-1 2 29 0,-4 2-29 16,-3 2 29-16,6 0 45 0,1 0-45 0,-8 5 45 15,0 1-45-15,8-4-49 0,1 1 49 0,-6 1-48 16,0-5 48-16,9-1 48 0,-2-3-48 0,-1-9 49 16,-2-8-49-16,-3-3-43 0,0-3 43 0,-10 1-42 15,-1-1 42-15,-2 3 38 0,-2-3-38 0,-7 4 38 16,-3 3-38-16,7-9-33 0,-2 0 33 0,-2 2-33 16,1-2 33-16,-1 3 39 0,4 2-39 0,-8 4 40 15,5-1-40-15,-5 4-1 0,-4-2 1 0,5 4 0 16,-2 3 0-16,-4-12 0 0,2-5 0 0,3 3 1 15,-5 3-1-15,1-3-34 0,-4 2 34 0,0 5-34 0,0 2 34 16,-2-2 12-16,2 1-12 0,-2-1 13 0,-1 0-13 16,3 0-13-16,2 2 13 0,-2 2-12 0,0 1 12 15,3 6 0-15,6 0 0 0,3-1 1 0,1 7-1 0,-1-1-1 16,0 5 1-16,0 0-1 0,1 0 1 0,-1 1 14 16,5 3-14-16,-1-3 15 0,5 4-15 0,-3-3 1 15,3 1-1-15,-6 0 2 0,3 2-2 0,-1-3-1 16,-1-2 1-16,0-2 0 0,-4 1 0 0,2-2-3 15,2 3 3-15,0 0-3 0,-2 1 3 0,1 1-33 16,-6 1 33-16,4 2-32 0,2 0 32 0,-6 0 14 16,3 2-14-16,1 1 15 0,-1-3-15 0,-3 2-36 15,-6 1 36-15,4 1-35 0,-5-4 35 0,1 0 37 0,1 0-37 16,0 3 38-16,-1-1-38 0,1 4-34 0,-4-2 34 16,3 4-34-16,1 1 34 0,-1 3 9 0,1-3-9 15,4 3 10-15,1 3-10 0,12-3-10 0,0 0 10 16,-17 5-9-16,-4 7 9 0,21-12 6 0,0 0-6 0,-19 19 6 15,-6 3-6-15,25-22-15 0,0 0 15 16,-23 33-15-16,6 5 15 0,17-38 22 0,0 0-22 16,-16 46 23-16,2 9-23 0,14-55-5 0,0 0 5 0,-8 57-4 15,-1 4 4-15,9-61 1 0,0 0-1 0,-9 85 2 16,2 14-2-16,7-99-19 0,0 0 19 0,-5 93-18 16,1-1 18-16,4-92 32 0,0 0-32 0,0 88 33 15,4-4-33-15,-4-84 4 0,0 0-4 0,5 93 4 16,4 8-4-16,-9-101-1 0,0 0 1 0,16 101 0 15,4 0 0-15,-20-101-20 0,0 0 20 0,20 112-20 16,1 8 20-16,-21-120 22 0,0 0-22 0,21 117 23 16,-4 0-23-16,-17-117-20 0,0 0 20 0,18 120-19 0,-1 2 19 15,-17-122 0-15,0 0 0 0,12 108 0 0,1-7 0 16,-13-101 0-16,0 0 0 0,10 101 1 0,2-1-1 16,-12-100-8-16,0 0 8 0,18 92-7 0,-1-6 7 0,-17-86-50 15,0 0 50-15,16 84-50 0,-6-3 50 0,-10-81-4 16,0 0 4-16,7 81-3 0,-10 1 3 0,3-82 6 15,0 0-6-15,-5 74 6 0,-8-7-6 0,13-67 1 16,0 0-1-16,-12 60 1 0,-2-5-1 0,14-55-21 16,0 0 21-16,-9 53-21 0,2-5 21 0,7-48 24 0,0 0-24 15,4 51 25-15,8-4-25 0,-12-47 46 0,0 0-46 16,18 34 46-16,3-10-46 0,-21-24-34 0,0 0 34 16,22 19-33-16,3-7 33 0,-25-12 38 15,0 0-38-15,23 7 39 0,-6-5-39 0,-17-2 0 16,0 0 0-16,30-31 0 0,5-22 0 0,-35 53-1 0,0 0 1 15,47-71-1-15,12-18 1 0,-59 89-13 0,0 0 13 0,61-86-13 16,7-3 13-16,-68 89-35 0,0 0 35 0,69-81-34 16,1 4 34-16,-70 77 6 0,0 0-6 0,55-72 7 15,-4 5-7-15,-51 67-20 0,0 0 20 0,39-96-19 16,-20-17 19-16,-19 113-67 0,0 0 67 0,-2-146-67 16,-22-28 67-16,24 174-234 0,0 0 234 0,-65-202-233 15,-29-30 233-15,-67-202-1796 0</inkml:trace>
  <inkml:trace contextRef="#ctx0" brushRef="#br0" timeOffset="43161.23">10025 7066 1412 0,'0'0'0'0,"-21"7"0"0,-9 1 0 0,16-4 215 15,14-4-215-15,2-9 216 0,10-3-216 0,1 0 144 16,4 2-144-16,-8-8 145 0,-4 0-145 0,-1 2 138 16,-8 1-138-16,2 3 138 0,-1 0-138 0,-6 0 70 15,-3 0-70-15,-2 0 71 0,-4 0-71 0,-2-4 67 16,-1 2-67-16,-6 1 67 0,1-1-67 0,-4 0 60 0,-3 1-60 16,-2 1 61-16,0-1-61 0,-7-2 51 0,2 0-51 15,-3-1 52-15,-5 1-52 0,1-2 38 16,-3 1-38-16,2-8 39 0,-1-3-39 0,2 3 40 0,-3 0-40 15,-6 0 41-15,0 0-41 0,-18-2 34 0,-8 0-34 16,0 2 34-16,2-2-34 0,-6 6 33 0,-1 2-33 16,8 3 33-16,2-6-33 0,0 8 3 0,-1-1-3 15,3 0 3-15,1 2-3 0,4 0 1 0,1 0-1 0,4 4 1 16,2-1-1-16,14 0 33 0,7 6-33 0,-8-4 34 16,-3 4-34-16,2 1-17 0,-1 2 17 0,0-3-16 15,-1-1 16-15,3 2 2 0,-3 2-2 0,-1 0 2 16,2 0-2-16,-1 2-3 0,-1 2 3 0,5-4-2 15,5 3 2-15,-1-3 0 0,1 3 0 0,4 3 0 16,3-3 0-16,1-1-6 0,-1 1 6 0,2 1-6 16,4-1 6-16,-3-3 50 0,3 0-50 0,3 3 50 15,0-3-50-15,0 2-1 0,2 2 1 0,0-1-1 0,-1 1 1 16,1 4 15-16,0-3-15 0,-4 6 16 0,1-3-16 16,2 1-20-16,-2 3 20 0,-3 0-20 0,-4 0 20 15,1 1 33-15,0 5-33 0,0-3 33 0,0-3-33 16,2 5-51-16,-1 2 51 0,6 0-50 0,2-4 50 0,2 6 30 15,1 0-30-15,4 3 30 0,5-2-30 0,0 5-35 16,2 3 35-16,6-10-35 0,3-1 35 0,3 2 14 16,3 1-14-16,-1-1 15 0,5-3-15 0,-2 6-5 15,8 1 5-15,-5-5-5 0,6-4 5 0,2 2 25 16,7 3-25-16,3 12 26 0,7 10-26 0,2-4 3 16,0 0-3-16,-9-9 3 0,-5-10-3 0,18 3 39 15,8 1-39-15,2 0 39 0,5 0-39 0,2 3 0 0,0 1 0 16,14 2 0-16,10 8 0 0,-7-3 8 0,6-5-8 15,-11 3 8-15,0-4-8 0,-3 2-8 0,1 2 8 16,6-2-8-16,-2-7 8 0,2-2-17 0,1-5 17 0,2-1-17 16,2-8 17-16,3 1 3 0,4-2-3 0,-4 1 4 15,3-1-4-15,-1-4 2 0,7-1-2 0,-7 2 2 16,-3-4-2-16,-79 0 0 0,0 0 0 0,97 3 0 16,15-3 0-16,-112 0 11 0,0 0-11 0,114 0 11 15,6-3-11-15,-120 3-4 0,0 0 4 0,128-7-3 16,-2-4 3-16,-126 11-8 0,0 0 8 0,124-15-7 15,-2-4 7-15,-122 19 1 0,0 0-1 0,128-20 1 16,-4-11-1-16,-124 31-33 0,0 0 33 0,110-30-33 16,-9 0 33-16,-101 30 38 0,0 0-38 0,79-28 39 15,-15 1-39-15,-64 27-10 0,0 0 10 0,53-28-9 16,-11-1 9-16,-42 29 1 0,0 0-1 0,24-36 2 0,-10-3-2 16,-14 39-5-16,0 0 5 0,0-43-5 0,-16-9 5 15,16 52-51-15,0 0 51 0,-26-72-51 0,-14-14 51 0,40 86-94 16,0 0 94-16,-59-84-94 0,-18-10 94 15,77 94-154-15,0 0 154 0,-93-105-154 0,-17-10 154 16,110 115-653-16,0 0 653 0,-133-106-653 0,-19 6 653 0,-136-102-892 16</inkml:trace>
  <inkml:trace contextRef="#ctx0" brushRef="#br0" timeOffset="48431.75">7202 9827 191 0,'0'0'0'0,"1"15"0"0,3 6 0 15,3-2 68-15,2-2-68 0,-4 2 68 0,-2-2-68 0,6 2 12 16,9-2-12-16,-8 2 13 0,1 2-13 0,3 1 193 15,3 4-193-15,1-2 194 0,-3 2-194 0,-15-26 136 16,0 0-136-16,23 27 136 0,-2 6-136 0,-21-33 90 16,0 0-90-16,23 27 90 0,-2 2-90 0,-21-29 28 15,0 0-28-15,21 24 28 0,-4-5-28 0,-17-19 48 16,0 0-48-16,18 19 48 0,-1-5-48 0,-17-14 13 16,0 0-13-16,16 13 13 0,-2-2-13 0,-14-11 20 0,0 0-20 15,21 10 20-15,0-1-20 0,-21-9 0 0,0 0 0 16,31 6 0-16,2-2 0 0,-33-4 1 0,0 0-1 15,32 0 2-15,1-4-2 0,-33 4 50 0,0 0-50 0,31-12 50 16,8-8-50-16,-39 20 37 0,0 0-37 0,31-31 38 16,-1-8-38-16,-30 39-32 0,0 0 32 0,24-50-32 15,-3-7 32-15,-21 57 0 0,0 0 0 0,18-51 1 16,-8-3-1-16,-10 54 8 0,0 0-8 0,13-46 9 16,-8 0-9-16,-5 46 0 0,0 0 0 0,7-41 1 15,-4-2-1-15,-3 43 0 0,0 0 0 0,2-45 0 16,-2-6 0-16,0 51-18 0,0 0 18 0,-2-49-18 15,2 1 18-15,0 48-2 0,0 0 2 0,-8-42-1 16,-5-3 1-16,13 45-5 0,0 0 5 0,-21-43-5 16,-8 0 5-16,29 43-49 0,0 0 49 0,-41-39-49 15,-6-1 49-15,47 40-13 0,0 0 13 0,-63-44-12 16,-10-5 12-16,73 49 9 0,0 0-9 0,-65-36 10 16,1 6-10-16,64 30 1 0,0 0-1 0,-65-16 1 0,0 8-1 15,65 8 10-15,0 0-10 0,-68-4 10 0,2 8-10 16,66-4-44-16,0 0 44 0,-51 3-43 0,13 6 43 15,6 3-4-15,8 6 4 0,3-6-3 0,3-1 3 0,4 1-1 16,1 1 1-16,0 1 0 0,1 2 0 0,12-16 17 16,0 0-17-16,-9 20 17 0,1 6-17 0,8-26 53 15,0 0-53-15,0 36 53 0,3 4-53 0,6 4 47 16,0 6-47-16,-1-4 47 0,3 1-47 0,4-3 0 0,-1-1 0 16,2-7 1-16,-2-3-1 0,-14-33-2 15,0 0 2-15,33 39-2 0,11 8 2 0,-2-8 18 0,2 2-18 16,-4-5 19-16,2-1-19 0,-7-3 0 0,-2 3 0 15,-2-6 1-15,-6 2-1 0,1-4 9 0,0-8-9 0,-8-2 9 16,-10-8-9-16,10 1 17 0,-1 0-17 0,13 4 17 16,9-2-17-16,-5-3 32 0,0-4-32 0,-15 0 33 15,-7 0-33-15,-3-3 1 0,0-1-1 0,15-4 2 16,11-6-2-16,-9 3 3 0,0-6-3 0,-5 0 3 16,-3 0-3-16,-4-6 12 0,2-4-12 0,-4-11 12 15,-4-9-12-15,1 2-46 0,-4-5 46 0,-1 6-46 16,-2-4 46-16,-2 0 16 0,-2 2-16 0,-5-7 17 15,-2-5-17-15,-1 0 9 0,-8-9-9 0,-3 9 10 16,-5-4-10-16,-12-1-9 0,-13-9 9 0,-1-4-8 16,-3-6 8-16,7 10 10 0,-3 4-10 0,4 4 10 15,-1 9-10-15,-9 2-68 0,-8 6 68 0,-8-5-67 16,-4 3 67-16,-70-51-1096 0</inkml:trace>
  <inkml:trace contextRef="#ctx0" brushRef="#br0" timeOffset="56552.13">14996 14284 583 0,'0'0'0'0,"-16"9"0"0,-10 3 0 0,26-12 155 15,0 0-155-15,-7-30 155 0,10-26-155 16,-3 56 97-16,0 0-97 0,-3-50 97 0,-4-7-97 0,7 57 74 16,0 0-74-16,-12-48 74 0,-9 2-74 0,21 46 48 15,0 0-48-15,-27-43 48 0,-6 4-48 0,33 39 19 16,0 0-19-16,-35-40 20 0,-7 1-20 0,42 39 36 15,0 0-36-15,-63-57 37 0,-17-15-37 0,80 72 30 0,0 0-30 16,-80-63 30-16,-4-4-30 0,84 67-5 0,0 0 5 16,-74-55-5-16,12 5 5 0,62 50 21 0,0 0-21 15,-56-38 21-15,7 11-21 0,49 27-26 0,0 0 26 0,-42-17-25 16,7 11 25-16,35 6 70 0,0 0-70 0,-35-1 70 16,2 8-70-16,33-7 75 0,0 0-75 15,-26 8 76-15,8 9-76 0,18-17 60 0,0 0-60 0,-14 26 61 16,11 7-61-16,3-33 56 0,0 0-56 0,0 46 57 15,3 14-57-15,-3-60 45 0,0 0-45 0,5 57 45 16,4 6-45-16,-9-63 2 0,0 0-2 0,12 79 2 16,6 10-2-16,-18-89 1 0,0 0-1 0,17 95 1 15,-5 4-1-15,-12-99 23 0,0 0-23 0,21 91 24 16,4-3-24-16,-25-88 10 0,0 0-10 0,28 82 11 16,3-3-11-16,-31-79 0 0,0 0 0 0,33 76 0 15,2-6 0-15,-35-70 30 0,0 0-30 0,39 60 30 16,-1-15-30-16,-38-45 4 0,0 0-4 0,53 34 4 0,6-10-4 15,-59-24 0-15,0 0 0 0,56 7 0 16,5-14 0-16,-61 7 5 0,0 0-5 0,42-9 5 0,-10-4-5 16,-32 13 2-16,0 0-2 0,31-28 2 0,-3-10-2 0,-28 38-38 15,0 0 38-15,23-37-37 0,-2-4 37 0,-21 41 36 16,0 0-36-16,14-49 36 0,1-5-36 0,-15 54-29 16,0 0 29-16,6-85-29 0,-3-19 29 0,-3 104-9 15,0 0 9-15,-5-108-8 0,-7-7 8 0,12 115 3 16,0 0-3-16,-18-108 4 0,-6-2-4 0,24 110-31 15,0 0 31-15,-32-96-31 0,-10 8 31 0,42 88 22 16,0 0-22-16,-56-77 23 0,-12 13-23 0,68 64-13 0,0 0 13 16,-64-56-12-16,-1 8 12 0,65 48-1 0,0 0 1 15,-61-45-1-15,1-1 1 0,60 46-1 0,0 0 1 16,-61-35-1-16,0 10 1 0,61 25-25 0,0 0 25 0,-65-9-24 16,-6 16 24-16,71-7 12 0,0 0-12 0,-58 20 13 15,8 11-13-15,50-31 0 0,0 0 0 0,-44 40 0 16,5 10 0-16,39-50 3 0,0 0-3 0,-33 58 4 15,5 9-4-15,28-67 32 0,0 0-32 0,-17 74 32 16,10 8-32-16,7-82 9 0,0 0-9 0,3 74 9 16,15-2-9-16,-18-72 36 0,0 0-36 0,26 70 37 15,9-3-37-15,-35-67 5 0,0 0-5 0,47 79 6 16,12 7-6-16,-59-86 5 0,0 0-5 0,67 77 6 16,6 2-6-16,-73-79 8 0,0 0-8 0,68 76 8 15,1-2-8-15,-69-74-18 0,0 0 18 0,73 63-18 16,-3-8 18-16,-70-55-63 0,0 0 63 0,77 31-63 15,3-19 63-15,-80-12-1 0,0 0 1 0,68-21 0 0,-5-27 0 16,-63 48-39-16,0 0 39 0,42-67-38 0,-19-20 38 16,-23 87 6-16,0 0-6 0,7-108 7 0,-16-23-7 0,9 131-75 15,0 0 75-15,-35-132-74 0,-21-16 74 0,-33-131-1375 16</inkml:trace>
  <inkml:trace contextRef="#ctx0" brushRef="#br0" timeOffset="67524.87">14921 9896 494 0,'0'0'0'0,"-11"-12"0"15,-8-5 0-15,19 17 162 0,0 0-162 0,-19-31 162 16,-8-5-162-16,27 36 127 0,0 0-127 0,-27-43 128 16,-5-2-128-16,32 45 19 0,0 0-19 0,-45-46 20 15,-4 1-20-15,49 45 69 0,0 0-69 0,-81-51 70 16,-20-4-70-16,101 55 41 0,0 0-41 0,-98-50 41 16,-1 4-41-16,99 46 0 0,0 0 0 0,-112-36 0 15,-5 5 0-15,117 31 89 0,0 0-89 0,-110-16 90 0,1 14-90 16,109 2 69-16,0 0-69 0,-108 13 69 0,-2 7-69 15,110-20 78-15,0 0-78 0,-84 40 78 0,11 11-78 16,73-51 42-16,0 0-42 0,-47 79 42 0,19 17-42 16,28-96 0-16,0 0 0 0,-11 95 0 0,16 4 0 15,-5-99 40-15,0 0-40 0,21 103 41 0,11 2-41 16,-32-105 96-16,0 0-96 0,45 94 97 0,8-8-97 0,-53-86 79 16,0 0-79-16,56 77 80 0,5-10-80 0,-61-67 33 15,0 0-33-15,56 69 34 0,-2-2-34 0,-54-67 0 16,0 0 0-16,57 63 0 0,5-4 0 0,-62-59 0 15,0 0 0-15,80 51 0 0,7-10 0 0,-87-41 0 16,0 0 0-16,93 40 0 0,1-4 0 0,-94-36-1 0,0 0 1 16,109 24 0-16,4-9 0 0,-113-15 6 0,0 0-6 15,101 7 6-15,-10-16-6 0,-91 9 51 0,0 0-51 16,82-22 51-16,-5-16-51 0,-77 38 33 0,0 0-33 16,65-56 33-16,-9-21-33 0,-56 77-33 0,0 0 33 0,26-88-33 15,-22-10 33-15,-4 98 18 0,0 0-18 0,-21-117 19 16,-32-13-19-16,53 130-14 0,0 0 14 0,-56-136-13 15,-15-6 13-15,71 142-2 0,0 0 2 0,-84-124-1 16,-11 11 1-16,95 113-96 0,0 0 96 0,-97-84-96 16,-3 21 96-16,-103-85-1655 0</inkml:trace>
  <inkml:trace contextRef="#ctx0" brushRef="#br0" timeOffset="76768.42">8210 13838 225 0,'0'0'0'0,"-12"-5"0"16,-8-2 0-16,-9-3-109 0</inkml:trace>
  <inkml:trace contextRef="#ctx0" brushRef="#br0" timeOffset="77290.95">8033 13701 617 0,'0'0'0'0,"0"0"0"0,0-9 0 16,-3 0 337-16,1-1-337 0,-1 2 338 15,-1-3-338-15,2 3 221 0,-1-3-221 0,3 3 222 0,0-3-222 16,0 3 136-16,-4 1-136 0,4-3 136 0,-1 1-136 15,-3 1 116-15,1-3-116 0,-3-1 116 0,-2-1-116 0,8 13 36 16,0 0-36-16,-21-16 36 0,-5-3-36 0,-1 2 48 16,-8 0-48-16,2 1 48 0,-5 3-48 0,-2-1 5 15,-8 2-5-15,1 0 5 0,0 5-5 0,0 0 18 16,0 0-18-16,-4 6 18 0,2 1-18 0,-2 5-4 16,-1 2 4-16,5 1-4 0,3 3 4 0,6 1 1 15,-1 6-1-15,6 3 1 0,5 3-1 0,0 3 40 0,2 4-40 16,3 5 40-16,6 4-40 0,-1-1 80 0,6 3-80 15,3-3 81-15,2 0-81 0,6-1 23 0,2 0-23 0,3 1 24 16,1 1-24-16,4 8 40 0,1 7-40 16,4-5 40-16,-1-4-40 0,4-1 8 0,-3-4-8 0,2 0 9 15,-2-1-9-15,-2-4 41 0,5 0-41 0,-3 0 41 16,2 0-41-16,2 3 47 0,4 2-47 16,3-5 48-16,-3-1-48 0,3-4 5 0,1-2-5 0,4-2 5 15,-4-1-5-15,4 0 32 0,-1 1-32 0,3-5 32 16,-2-1-32-16,-1-2-3 0,3-2 3 0,1-1-3 15,2-4 3-15,5 0 20 0,2-4-20 0,2 1 20 16,1-4-20-16,4-3-4 0,3-4 4 0,-4-2-3 16,-3-2 3-16,16-3 11 0,4-1-11 0,17-2 11 15,12 0-11-15,-17 0 0 0,-3 1 0 0,-26 5 0 16,-14-3 0-16,6 0 2 0,2 2-2 0,-18 1 2 16,-10 2-2-16,9-3-3 0,5-1 3 0,0-11-3 0,5-7 3 15,-7-6 1-15,-5-8-1 0,-9-6 2 0,-10-6-2 16,-4-1-33-16,-6-7 33 0,-10 3-32 0,-3-1 32 15,-15-21-10-15,-13-17 10 0,7 17-10 0,-2 5 10 0,2 11-88 16,2 8 88-16,1 2-88 0,-4 4 88 16,-4-2-474-16,-6-4 474 0,-13 4-473 0,-8 1 473 0,-64-51-1266 15</inkml:trace>
  <inkml:trace contextRef="#ctx0" brushRef="#br0" timeOffset="91932.23">18326 9261 1860 0,'0'0'0'0,"0"0"0"0,16 19 0 0,-16-19 247 16,0 0-247-16,0 0 247 0,-21 5-247 0,21-5 178 16,0 0-178-16,-9 1 179 0,-2-1-179 0,11 0 68 15,0 0-68-15,-8 6 69 0,-3 2-69 0,11-8 63 16,0 0-63-16,-14 21 64 0,-3 10-64 0,17-31 69 15,0 0-69-15,-21 43 69 0,0 5-69 0,21-48 75 0,0 0-75 16,-23 67 75-16,-5 15-75 0,28-82 52 0,0 0-52 16,-37 98 52-16,-6 17-52 0,43-115 10 15,0 0-10-15,-28 98 10 0,7-11-10 0,21-87-1 0,0 0 1 16,-2 67-1-16,14-19 1 0,-12-48 48 0,0 0-48 0,21 28 48 16,11-27-48-16,-32-1 6 0,0 0-6 15,52-13 7-15,16-24-7 0,-68 37 0 0,0 0 0 0,82-49 1 16,16-17-1-16,-98 66 34 0,0 0-34 0,109-77 35 15,8-12-35-15,-117 89-17 0,0 0 17 0,132-94-17 16,12-2 17-16,-144 96 5 0,0 0-5 0,159-109 5 16,15-6-5-16,-174 115 0 0,0 0 0 0,166-101 0 15,4 5 0-15,-170 96 3 0,0 0-3 0,147-75 3 16,-16 13-3-16,-131 62 21 0,0 0-21 0,108-53 21 16,-19 13-21-16,-89 40-28 0,0 0 28 0,70-39-28 15,-16 6 28-15,-54 33 0 0,0 0 0 0,38-24 0 16,-11 12 0-16,-27 12-1 0,0 0 1 0,15-7 0 15,-8 2 0-15,-7 5 8 0,0 0-8 0,-3 9 8 16,-13 8-8-16,16-17-21 0,0 0 21 0,-16 15-21 0,-3 4 21 16,19-19 10-16,0 0-10 0,-22 21 10 0,-6 3-10 15,28-24-10-15,0 0 10 0,-27 24-10 0,-1 0 10 0,28-24 7 16,0 0-7-16,-26 24 8 0,0 1-8 0,26-25 0 16,0 0 0-16,-23 23 0 0,2-4 0 0,21-19-39 15,0 0 39-15,-22 15-39 0,1 1 39 16,21-16 0-16,0 0 0 0,-25 13 0 0,-1 1 0 0,26-14 2 15,0 0-2-15,-31 12 3 0,-4 2-3 0,35-14-37 16,0 0 37-16,-39 22-36 0,-1 2 36 0,40-24 0 16,0 0 0-16,-47 24 1 0,-7 7-1 0,54-31 1 0,0 0-1 15,-81 36 2-15,-20 4-2 0,101-40-35 0,0 0 35 16,-101 37-34-16,-6 1 34 0,107-38-35 0,0 0 35 16,-105 33-34-16,-5-1 34 0,110-32 8 0,0 0-8 15,-110 38 9-15,-2-2-9 0,112-36-7 0,0 0 7 0,-112 45-7 16,1 10 7-16,111-55-34 0,0 0 34 0,-112 48-33 15,3 3 33-15,109-51 15 0,0 0-15 0,-96 46 15 16,13-4-15-16,83-42-6 0,0 0 6 0,-81 39-6 16,13-3 6-16,68-36 1 0,0 0-1 0,-54 33 2 15,7-4-2-15,47-29-7 0,0 0 7 0,-34 24-7 16,14-3 7-16,20-21 0 0,0 0 0 0,-16 12 0 16,9 0 0-16,0-6 0 0,2 3 0 15,5-9 0-15,-2 5 0 0,2-5 1 0,0 0-1 0,0 0 1 16,0 0-1-16,0 0-9 0,10 7 9 0,-3-7-8 15,2 0 8-15,-9 0 38 0,0 0-38 0,19-9 39 16,9-4-39-16,-28 13-20 0,0 0 20 0,35-21-20 0,4-8 20 16,-3 2 13-16,1-10-13 0,-6 7 14 15,3-5-14-15,-5-1-15 0,-2-2 15 0,2-8-14 0,-1-7 14 16,-28 53 22-16,0 0-22 0,46-77 22 0,9-16-22 0,-11 5-26 16,-5 3 26-16,-6 13-26 0,-7 8 26 0,-26 64 30 15,0 0-30-15,23-63 30 0,-8 4-30 0,-6 21-1 16,-9 13 1-16,2 8 0 0,-2 8 0 0,-2 0 10 15,-1 3-10-15,-4-5 11 0,-2-2-11 0,-3 1-2 16,-4 1 2-16,7 3-2 0,6 1 2 0,-6 0 2 16,0 2-2-16,-6-6 2 0,1-2-2 0,-4-1-42 15,1-1 42-15,8 6-42 0,5 6 42 0,-4 3 17 0,2 0-17 16,-11 5 17-16,-7 3-17 0,-3 6-7 0,1 1 7 16,5-3-7-16,5-1 7 0,-3 2-34 0,-2 3 34 15,-1 6-33-15,-3 4 33 0,-1 3-1 0,0 4 1 0,5-4-1 16,3 4 1-16,-1 6-22 0,3 13 22 0,4-10-22 15,3 3 22-15,4 3 10 0,2-3-10 0,3 1 11 16,0 2-11-16,1 7 24 0,6 2-24 0,-5-2 25 16,2-4-25-16,3-3 7 0,0-5-7 0,1-2 8 15,3-1-8-15,-3-4 0 0,1-2 0 0,-5-10 0 16,1-8 0-16,0 4 5 0,-1-1-5 0,1 2 6 16,7-4-6-16,-7 2 13 0,4 0-13 0,-2-11 13 15,-7-4-13-15,0-4-5 0,5 8 5 0,-1-1-4 16,1 2 4-16,0-3 27 0,-1 3-27 0,-4-9 27 15,9 2-27-15,-9-2 6 0,8-14-6 0,-8 14 6 0,9-10-6 16,-2 1 0-16,2-3 0 0,8-7 0 16,1-7 0-16,6-1 59 0,8-6-59 0,1-1 59 15,10-2-59-15,5-3-1 0,6-9 1 0,16-11-1 16,14-6 1-16,3 0 38 0,6 0-38 0,-3 3 38 0,1 5-38 16,7-3 32-16,3-3-32 0,-4-1 33 0,2-3-33 0,-1 4-47 15,3-1 47-15,1 16-47 0,1 2 47 0,-7-2 50 16,-5 3-50-16,-6-5 50 0,-8 2-50 0,0 7-51 15,-2 2 51-15,-12 11-50 0,-11 4 50 0,-4 9 21 16,-12 3-21-16,-13 3 21 0,-13 9-21 0,3-3-7 16,-3 3 7-16,-10 0-6 0,0 0 6 0,0 0-51 15,0 0 51-15,0 0-51 0,-10 12 51 0,-3-6-273 16,-4 6 273-16,-9 4-272 0,-9 5 272 16,-25 11-1988-16</inkml:trace>
  <inkml:trace contextRef="#ctx0" brushRef="#br0" timeOffset="94554.56">31505 8454 303 0,'0'0'0'0,"0"0"0"16,-16 0 0-16,11-7 35 0,1-3-35 0,4 10 36 15,-5-10-36-15,5 10 175 0,-4-7-175 0,4 7 175 16,0 0-175-16,0 0 7 0,0 0-7 0,0 0 8 16,-1-5-8-16,1 5 126 0,-4-12-126 0,4 12 126 15,-7-9-126-15,7 9 34 0,-5-9-34 0,5 9 34 16,-4-6-34-16,4 6 98 0,-5-9-98 0,5 9 98 15,-9-7-98-15,2 4 104 0,0-1-104 0,0 3 104 16,-1-6-104-16,-3 2 91 0,-1-6-91 0,3 6 91 16,1-2-91-16,-8 2 114 0,-3-4-114 0,-1 6 115 15,-1 0-115-15,21 3 82 0,0 0-82 0,-40-12 83 16,-12 0-83-16,52 12 72 0,0 0-72 0,-61-19 72 0,-13 2-72 16,74 17 0-16,0 0 0 0,-98-24 0 0,-22-1 0 15,120 25 34-15,0 0-34 0,-112-25 34 0,-3 2-34 0,115 23 4 16,0 0-4-16,-112-18 4 0,2-1-4 0,110 19 15 15,0 0-15-15,-105-17 15 0,5 1-15 0,100 16 17 16,0 0-17-16,-104-12 17 0,-3 2-17 0,107 10 24 16,0 0-24-16,-114-11 25 0,-6 5-25 0,120 6-5 15,0 0 5-15,-131-9-5 0,-12 6 5 0,143 3 1 16,0 0-1-16,-130 0 2 0,8 0-2 0,122 0-3 16,0 0 3-16,-122 5-3 0,-1 5 3 0,123-10 35 15,0 0-35-15,-106 14 36 0,8 3-36 0,98-17-6 0,0 0 6 16,-75 17-6-16,19-1 6 0,56-16 7 0,0 0-7 15,-65 27 7-15,2 6-7 0,63-33 46 0,0 0-46 0,-55 34 46 16,2 7-46-16,53-41 2 0,0 0-2 16,-45 40 3-16,4 8-3 0,41-48 18 0,0 0-18 0,-34 44 18 15,6 3-18-15,28-47-40 0,0 0 40 0,-21 27-39 16,8-6 39-16,13-21 35 0,0 0-35 0,-10 20 36 16,1-1-36-16,9-19-36 0,0 0 36 0,-7 21-36 15,0-2 36-15,7-19 9 0,0 0-9 0,-2 20 9 16,2 3-9-16,0-23 3 0,0 0-3 0,2 24 3 15,2-4-3-15,-4-20 28 0,0 0-28 0,5 22 28 16,0 1-28-16,-5-23 30 0,0 0-30 0,7 22 30 16,0 2-30-16,-7-24 53 0,0 0-53 0,9 24 54 15,1 7-54-15,-10-31 59 0,0 0-59 0,16 31 60 16,5 7-60-16,-21-38 25 0,0 0-25 0,32 32 26 0,8-1-26 16,-40-31 7-16,0 0-7 0,43 28 7 0,6-1-7 15,-49-27 10-15,0 0-10 0,46 28 11 0,-3-4-11 16,-43-24 7-16,0 0-7 0,46 27 8 0,-3-3-8 15,-43-24 22-15,0 0-22 0,48 21 23 0,1-2-23 0,-6-6 31 16,-4-1-31-16,-1-1 31 0,-1-3-31 0,0-1 12 16,-3-5-12-16,0 1 12 0,-3 1-12 0,2-4 0 15,-1 3 0-15,1-3 1 0,2 0-1 0,0 9 31 16,0-1-31-16,3-6 31 0,1-4-31 0,4 0-1 16,3 1 1-16,3-1-1 0,1-1 1 0,3-3 18 15,-1 3-18-15,1 0 18 0,-1 3-18 0,2 0-14 0,0 0 14 16,-1 0-13-16,-1 0 13 0,-1-4 15 0,-1 2-15 15,-1 1 15-15,0-1-15 0,2-1-1 0,1-1 1 16,1-1-1-16,-3 2 1 0,13-6 1 0,7 2-1 0,-17 0 1 16,-10 2-1-16,-43 5-8 0,0 0 8 0,77-8-7 15,21-4 7-15,-16-1 8 0,-3 1-8 0,-11 4 8 16,-7 1-8-16,-10 4-16 0,-11-3 16 0,2 3-15 16,-2 0 15-16,2-4 33 0,-2 2-33 0,0-4 34 15,1 0-34-15,-1 3-8 0,0-5 8 0,-2 1-8 16,-3 0 8-16,2 1 6 0,0-3-6 0,-2 0 6 15,0 0-6-15,-2 0-22 0,0-3 22 0,-3-1-22 16,-4 1 22-16,-2-2 15 0,-3-4-15 0,0 5 15 16,-3 3-15-16,-3 1-26 0,-2 0 26 0,-1 0-26 15,-3 0 26-15,-1 0 35 0,-1 0-35 0,-1-2 36 16,-5 0-36-16,-2-3-39 0,-3-2 39 0,-3 2-38 0,-2 2 38 16,-5-6 24-16,-1-1-24 0,-1 4 25 0,0 3-25 15,-5-4-1-15,-3-1 1 0,-6-8 0 0,-5-3 0 16,-5-1-44-16,-4-1 44 0,6 6-43 0,3 4 43 15,-7 1 13-15,-2 0-13 0,-12-2 13 0,-8 3-13 16,-20-6 0-16,-16-6 0 0,6 11 0 0,0 1 0 0,-13-1-8 16,-8 1 8-16,-4 4-7 0,-3 2 7 0,-16-1-145 15,-14-5 145-15,-9 3-144 0,-9-1 144 0,-158-17-2025 16</inkml:trace>
  <inkml:trace contextRef="#ctx0" brushRef="#br0" timeOffset="109752.1">29761 8562 1009 0,'0'0'0'0,"14"0"0"16,7 2 0-16,-21-2 217 0,0 0-217 0,0 0 217 16,0 0-217-16,0 0 142 0,0 0-142 0,0 0 142 15,-11-10-142-15,11 10 66 0,0 0-66 0,0 0 67 16,-3-12-67-16,3 12 4 0,0 0-4 0,0 0 4 15,12-9-4-15,-12 9-303 0,0 0 303 0,14-7-303 16,4 4 303-16,13-6-811 0</inkml:trace>
  <inkml:trace contextRef="#ctx0" brushRef="#br0" timeOffset="110262.18">30701 8598 516 0,'0'0'0'15,"0"0"0"-15,0 0 0 0,0 0 433 0,0 0-433 16,0 0 434-16,0 0-434 0,0 0 265 0,0 0-265 0,0 0 265 16,10 0-265-16,-10 0 198 0,0 0-198 0,11 2 199 15,1 3-199-15,-12-5 170 0,0 0-170 0,14 5 171 16,2 6-171-16,-16-11 107 0,0 0-107 0,15 8 108 16,-1 2-108-16,-14-10 84 0,0 0-84 0,13 11 85 15,-5 1-85-15,-8-12 49 0,0 0-49 0,6 10 50 16,-3-3-50-16,-3-7 44 0,0 0-44 0,0 7 45 15,-2-4-45-15,2-3-8 0,0 0 8 0,0 0-7 16,-7 10 7-16,7-10 0 0,0 0 0 0,0 0 1 16,-8 4-1-16,8-4 30 0,0 0-30 0,0 0 30 15,0 0-30-15,0 0-8 0,0 0 8 0,0 0-8 16,0 0 8-16,0 0-2 0,0 0 2 0,0 0-2 0,0 0 2 16,0 0 37-16,0 0-37 0,0 0 38 0,0 0-38 15,0 0-2-15,0 0 2 0,0 0-2 0,0 0 2 0,0 0 10 16,0 0-10-16,0 0 11 0,0 0-11 0,0 0-143 15,0 0 143-15,0 0-143 0,10-7 143 0,-10 7-385 16,0 0 385-16,9-10-384 0,0-1 384 0,8-7-1559 16</inkml:trace>
  <inkml:trace contextRef="#ctx0" brushRef="#br0" timeOffset="118309.3">18326 9334 852 0,'0'0'0'0,"0"0"0"0,0 0 0 0,0 0 133 15,0 0-133-15,0 0 134 0,0 0-134 16,0 0 13-16,0 0-13 0,0 0 14 0,0 0-14 0,0 0-803 16</inkml:trace>
  <inkml:trace contextRef="#ctx0" brushRef="#br0" timeOffset="126208.1">22362 5379 1177 0,'0'0'0'0,"0"0"0"15,-25-16 0-15,25 16 112 0,0 0-112 0,-15-12 112 16,-5-8-112-16,20 20 71 0,0 0-71 0,-22-16 72 15,-6-1-72-15,28 17 37 0,0 0-37 0,-28-10 38 0,-4-2-38 16,32 12 3-16,0 0-3 0,-33-12 3 0,-9 0-3 16,42 12 98-16,0 0-98 0,-42-12 99 0,-3 0-99 15,45 12 121-15,0 0-121 0,-51-19 122 0,-5 2-122 0,56 17 91 16,0 0-91-16,-61-24 91 0,-11-4-91 16,72 28 61-16,0 0-61 0,-94-33 61 0,-18-4-61 0,112 37 38 15,0 0-38-15,-113-36 38 0,-8 0-38 0,121 36 0 16,0 0 0-16,-126-45 0 0,-3-1 0 0,129 46 19 15,0 0-19-15,-133-45 20 0,-3 6-20 0,136 39 54 16,0 0-54-16,-133-35 55 0,-1 6-55 0,134 29-39 16,0 0 39-16,-138-24-38 0,0 5 38 0,138 19 36 0,0 0-36 15,-147-12 37-15,-3 12-37 0,150 0-5 0,0 0 5 16,-156 9-5-16,-6 13 5 0,162-22 18 0,0 0-18 16,-172 45 19-16,-6 13-19 0,178-58-20 0,0 0 20 0,-176 57-20 15,-8 6 20-15,184-63 40 0,0 0-40 0,-169 71 40 16,6 6-40-16,163-77 41 0,0 0-41 0,-139 89 42 15,14 12-42-15,125-101 45 0,0 0-45 0,-110 91 45 16,18-3-45-16,92-88 43 0,0 0-43 0,-95 110 44 16,5 13-44-16,90-123 5 0,0 0-5 0,-82 124 6 15,5 10-6-15,77-134 53 0,0 0-53 0,-75 135 54 16,3 8-54-16,72-143 3 0,0 0-3 0,-60 147 4 16,13 8-4-16,47-155 35 0,0 0-35 0,-35 137 35 15,18-5-35-15,17-132-3 0,0 0 3 0,-9 131-3 16,14-4 3-16,-5-127 55 0,0 0-55 0,6 108 55 15,6-11-55-15,-12-97 4 0,0 0-4 0,21 103 5 16,7-3-5-16,-28-100 13 0,0 0-13 0,36 93 14 16,3-6-14-16,-39-87-3 0,0 0 3 0,45 86-3 0,6-2 3 15,-51-84 26-15,0 0-26 0,56 76 26 0,7-1-26 16,-63-75 19-16,0 0-19 0,70 64 20 0,1-8-20 0,-71-56-7 16,0 0 7-16,74 53-6 0,-1-4 6 0,-73-49 52 15,0 0-52-15,79 41 53 0,-2-7-53 0,-77-34-2 16,0 0 2-16,82 33-1 0,5-2 1 0,-87-31 0 15,0 0 0-15,84 27 1 0,-4-3-1 0,-80-24 0 16,0 0 0-16,84 21 0 0,-2-9 0 0,-82-12-1 16,0 0 1-16,86 5-1 0,5-4 1 0,-91-1 0 0,0 0 0 15,89-1 0-15,3-4 0 0,-92 5 0 0,0 0 0 16,100 0 1-16,3-7-1 0,-103 7 15 0,0 0-15 16,100-2 16-16,1-1-16 0,-101 3-1 0,0 0 1 15,100 0-1-15,-1 3 1 0,-99-3 26 0,0 0-26 16,98 0 26-16,-9 0-26 0,-89 0-20 0,0 0 20 0,91-3-19 15,0-6 19-15,-91 9 0 0,0 0 0 0,92-12 0 16,1-9 0-16,-93 21 28 0,0 0-28 0,93-18 28 16,-1-10-28-16,-92 28-3 0,0 0 3 0,88-24-3 15,1-3 3-15,-89 27 16 0,0 0-16 0,85-24 17 16,-1-4-17-16,-84 28-44 0,0 0 44 0,84-29-44 16,0 1 44-16,-84 28 41 0,0 0-41 0,89-27 41 15,5-4-41-15,-94 31-35 0,0 0 35 0,93-36-34 16,0-3 34-16,-93 39 34 0,0 0-34 0,94-40 35 15,-2-3-35-15,-92 43-39 0,0 0 39 0,97-41-38 16,-1 2 38-16,-96 39 7 0,0 0-7 0,98-40 8 16,-1 4-8-16,-97 36 13 0,0 0-13 0,98-39 13 0,0 3-13 15,-98 36-11-15,0 0 11 0,93-43-10 0,-1 0 10 16,-92 43 1-16,0 0-1 0,89-53 2 0,0-14-2 0,-89 67-26 16,0 0 26-16,84-67-25 0,-5-2 25 0,-79 69 18 15,0 0-18-15,70-67 18 0,-6-3-18 0,-64 70 7 16,0 0-7-16,55-79 7 0,-13-5-7 0,-42 84 16 15,0 0-16-15,33-81 17 0,-11-1-17 0,-8 15-44 16,-5 13 44-16,-9 0-44 0,-9 2 44 0,4 1 26 16,-4 3-26-16,-1 8 26 0,-2 4-26 0,12 36-10 0,0 0 10 15,-16-43-10-15,-5-5 10 0,2 0 1 16,0 0-1-16,-4 2 1 0,0 1-1 0,23 45 0 0,0 0 0 16,-36-63 0-16,-12-16 0 0,1 18-49 0,0 10 49 0,9 15-48 15,6 14 48-15,-3-2 34 0,2-4-34 16,-2 4 35-16,-2 4-35 0,-3-8-7 0,-4-6 7 15,1 8-7-15,-4-1 7 0,47 27-3 0,0 0 3 0,-70-36-2 16,-18-7 2-16,88 43-1 0,0 0 1 0,-85-40-1 16,-6-3 1-16,14 11-45 0,7 4 45 0,11 8-45 15,6-1 45-15,10 6-48 0,6-1 48 0,-5-3-47 16,0 2 47-16,-10-2-193 0,-6 2 193 0,-14-2-193 16,-11-1 193-16,-5 11-406 0,-4 7 406 0,1 9-405 15,-2 5 405-15,-90 7-1367 0</inkml:trace>
  <inkml:trace contextRef="#ctx0" brushRef="#br0" timeOffset="127963.96">18375 5955 527 0,'0'0'0'0,"0"0"0"0,0 0 0 0,0 0 115 16,0 0-115-16,0 0 116 0,0 0-116 0,0 0 80 16,0 0-80-16,0 0 80 0,0 0-80 0,0 0 290 15,0 0-290-15,0 0 291 0,0 0-291 0,0 0 70 16,0 0-70-16,0 0 70 0,0 0-70 0,0 0 27 16,0 0-27-16,0 0 27 0,0 0-27 0,0 0-82 15,0 0 82-15,0 0-81 0,0 0 81 0,0 0-1068 0</inkml:trace>
  <inkml:trace contextRef="#ctx0" brushRef="#br0" timeOffset="128578.69">18530 7335 1894 0,'0'0'0'0,"0"0"0"15,-5-7 0-15,5 7 228 0,0 0-228 0,0 0 228 16,0 0-228-16,0 0 142 0,0 0-142 0,0 0 143 16,0 0-143-16,0 0 65 0,0 0-65 0,0 0 65 15,0 0-65-15,0 0 41 0,0 0-41 0,0 0 41 16,-7-1-41-16,7 1-6 0,0 0 6 0,-16 0-6 0,-6 0 6 16,22 0-210-16,0 0 210 0,-27 1-209 0,-6 6 209 15,-25 0-1700-15</inkml:trace>
  <inkml:trace contextRef="#ctx0" brushRef="#br0" timeOffset="129329.99">18712 11391 2465 0,'0'0'0'0,"-26"0"0"16,-20 1 0-16,46-1-11 0,0 0 11 0,-40 2-11 15,-4 0 11-15,-38 1-1770 0</inkml:trace>
  <inkml:trace contextRef="#ctx0" brushRef="#br0" timeOffset="151070.25">14557 14420 371 0,'0'0'0'16,"-7"-11"0"-16,-3-6 0 0,-8-10-219 0</inkml:trace>
  <inkml:trace contextRef="#ctx0" brushRef="#br0" timeOffset="152224.51">14587 13733 550 0,'0'0'0'0,"-12"-17"0"0,-9-10 0 0,0-1 156 0,0 1-156 16,3 6 157-16,4 4-157 0,-3 0 16 0,-2 0-16 0,3 5 17 16,4-4-17-16,-6 1 31 0,-1-1-31 0,9 4 31 15,-3 4-31-15,3-1-53 0,-1-3 53 0,6 3-53 16,0 4 53-16,-6-7-566 0</inkml:trace>
  <inkml:trace contextRef="#ctx0" brushRef="#br0" timeOffset="153029.35">14330 14414 359 0,'0'0'0'0,"0"0"0"0,12-5 0 0,1 4 181 16,4 1-181-16,-3 0 182 0,0-2-182 0,5-2 220 15,4-1-220-15,-6 0 221 0,-4-2-221 0,4-3 118 0,4-2-118 16,0-7 118-16,2-3-118 0,-2-4 40 0,1-5-40 16,-4 9 40-16,-2 5-40 0,-2-12 4 0,0-6-4 15,-4 4 5-15,-1 0-5 0,5-1-36 0,-2-3 36 16,-3 1-35-16,-6 5 35 0,4-7 4 0,0 2-4 0,-5-11 4 16,-2-5-4-16,0 0-101 0,-2 1 101 0,2 9-100 15,-5 8 100-15,-2-1-34 0,-4-1 34 0,3 5-34 16,1 1 34-16,-11 4-95 0,3 0 95 0,4 3-94 15,-1 6 94-15,-4 0-1 0,-7 2 1 0,1 1 0 16,-6 6 0-16,0-1-1 0,0 2 1 0,0 1-1 16,2 1 1-16,-1 1-15 0,3 2 15 0,1 0-15 15,6 0 15-15,-2 3-29 0,-2 1 29 0,1 1-29 16,1 0 29-16,0 4-87 0,-2 4 87 0,4 0-86 16,-1 4 86-16,1 3-55 0,-1 6 55 0,2 0-55 15,2 1 55-15,0 8 75 0,2 4-75 0,3-1 76 16,-1 3-76-16,3 0 133 0,0 2-133 0,5-2 133 0,4 0-133 15,-4 1 93-15,1-3-93 0,4 4 94 16,2-5-94-16,2 6 12 0,-3 3-12 0,4-4 12 0,1-4-12 16,0-1 22-16,1-4-22 0,1-5 22 0,-1-5-22 15,-1-1 91-15,-2-4-91 0,-2-4 91 0,1-6-91 0,1 1 57 16,-2-2-57-16,2-1 57 0,-2-3-57 0,4 1 43 16,-6 0-43-16,-3-5 43 0,9 3-43 0,0-3 106 15,-4 0-106-15,-5 0 106 0,12-5-106 0,-7 4 30 16,4-3-30-16,-2 1 30 0,0-1-30 0,4-1 1 15,1-3-1-15,-5 1 1 0,0 0-1 0,3 0-2 16,6-5 2-16,-2-2-1 0,-2 2 1 0,9-5-1 16,0-4 1-16,-12 11-1 0,-4 3 1 0,9-3-1 0,4 0 1 15,3-19-1-15,3-13 1 0,-3 5 1 0,-3-1-1 16,-6 14 1-16,-5 10-1 0,0 0 35 0,-2 2-35 16,7-10 36-16,0-7-36 0,-1 3-21 0,-2-1 21 15,-2 11-21-15,-2 6 21 0,0 0 7 0,2 3-7 0,-3-2 7 16,-4 1-7-16,5-4 3 0,-2-2-3 0,-3 2 3 15,2 0-3-15,-2-5-21 0,0-4 21 0,0 4-21 16,-2 0 21-16,-1-6-134 0,-2-2 134 0,5 13-133 16,-4 7 133-16,1-16-1149 0</inkml:trace>
  <inkml:trace contextRef="#ctx0" brushRef="#br0" timeOffset="155232.51">14313 14245 729 0,'0'0'0'0,"1"20"0"15,3 16 0-15,-4-36 153 0,0 0-153 0,7 36 154 0,2 5-154 16,-9-41 193-16,0 0-193 0,5 40 194 0,4-2-194 16,-9-38 135-16,0 0-135 0,12 34 136 0,0-7-136 15,-12-27 118-15,0 0-118 0,14 24 119 0,-2-8-119 16,-12-16 58-16,0 0-58 0,12 10 59 0,-1-5-59 0,-11-5 66 15,0 0-66-15,12 2 66 0,-1-5-66 0,-11 3 74 16,0 0-74-16,15-14 75 0,1-8-75 0,-16 22 42 16,0 0-42-16,16-31 43 0,0-7-43 0,-16 38 8 15,0 0-8-15,12-46 8 0,-3-11-8 0,-9 57 0 16,0 0 0-16,8-62 0 0,-6-8 0 0,-2 70-13 0,0 0 13 16,2-58-13-16,-2 3 13 0,0 55-58 0,0 0 58 15,0-43-58-15,-2 8 58 0,2 35-254 0,0 0 254 16,0-29-254-16,0 7 254 0,0-30-1212 0</inkml:trace>
  <inkml:trace contextRef="#ctx0" brushRef="#br0" timeOffset="157147.65">30664 6057 281 0,'0'0'0'0,"0"0"0"16,0 0 0-16,0 0 128 0,0 0-128 0,0 0 128 15,0 0-128-15,0 0 110 0,0 0-110 0,0 0 110 16,0 0-110-16,0 0-10 0,0 0 10 0,0 0-10 16,0 0 10-16,0 0 7 0,0 0-7 0,0 0 7 15,0 0-7-15,0 0-2 0,0 0 2 0,0 0-2 16,-3 15 2-16,3-15 8 0,0 0-8 0,-2 9 9 16,2-1-9-16,0-8 74 0,0 0-74 0,7 7 75 0,7-2-75 15,-14-5 14-15,0 0-14 0,21 4 15 0,5-1-15 16,-26-3 52-16,0 0-52 0,30 5 53 0,3 2-53 15,-33-7 63-15,0 0-63 0,35 12 63 0,2 2-63 16,-37-14 44-16,0 0-44 0,36 19 44 0,-1 0-44 0,-35-19 22 16,0 0-22-16,33 17 23 0,1 5-23 0,-34-22 2 15,0 0-2-15,24 21 2 0,-3-4-2 0,-21-17-5 16,0 0 5-16,12 15-5 0,-7 1 5 0,-5-16 7 16,0 0-7-16,2 8 7 0,-4 3-7 0,2-11 32 15,0 0-32-15,-20 12 33 0,-17 0-33 0,37-12 10 0,0 0-10 16,-33 8 11-16,-2 1-11 0,35-9-2 0,0 0 2 15,-47 7-1-15,-11-2 1 0,58-5-46 0,0 0 46 16,-47 3-46-16,3 1 46 0,44-4-89 0,0 0 89 16,-38 3-89-16,3 2 89 0,-39 4-763 0</inkml:trace>
  <inkml:trace contextRef="#ctx0" brushRef="#br0" timeOffset="158496.5">30774 5933 527 0,'0'0'0'0,"0"0"0"16,9-2 0-16,-9 2 132 0,7-5-132 0,-7 5 132 15,9-5-132-15,-9 5 151 0,8-7-151 0,-8 7 151 16,11-3-151-16,-4-1 83 0,2 2-83 0,1 2 83 0,1 0-83 16,3 0 8-16,0 0-8 0,1 0 9 0,1 0-9 15,1 0 1-15,1 2-1 0,-1 2 2 0,3-1-2 16,-3 1-2-16,-1-3 2 0,-2 3-1 15,-4-1 1-15,-1 1-9 0,-2-4 9 0,-7 0-8 0,10 1 8 16,-10-1-90-16,0 0 90 0,0 0-90 0,0 0 90 16,0 0-47-16,-10 2 47 0,1 0-46 0,-1-2 46 15,-4 3-10-15,-4-3 10 0,4 0-9 0,0 0 9 0,-3 4 0 16,-2-4 0-16,5 0 0 0,3 1 0 16,-6 1-1-16,-2-2 1 0,-15 2-1 15,-9 1 1-15,4-3 30 0,-1 0-30 0,9 0 30 16,4 0-30-16,1 0-2 0,2 0 2 0,5 0-2 0,1 0 2 0,2 0 9 0,1 0-9 15,2-3 9-15,1 1-9 0,3 0-22 16,2 1 22-16,7 1-22 0,-8 0 22 0,8 0 15 0,0 0-15 16,0 0 16-16,0 0-16 0,0 0 55 15,0 0-55-15,0 0 55 0,7 1-55 0,-7-1 1 16,10 2-1-16,-10-2 1 0,11 5-1 0,-11-5-43 0,8 0 43 16,-8 0-43-16,7 0 43 0,-7 0 1 0,7 4-1 0,-7-4 2 15,7 0-2-15,-7 0-1 0,0 0 1 0,0 0-1 16,0 0 1-16,0 0 0 0,7 0 0 0,-7 0 0 15,0 0 0-15,0 0 0 0,0 0 0 0,0 0 0 16,0 0 0-16,0 0-44 0,0 0 44 0,0 0-44 16,0 0 44-16,0 0-31 0,0 0 31 0,0 0-31 15,0 0 31-15,0 0 0 0,0 0 0 0,0 0 0 16,0 0 0-16,0 0 1 0,0 0-1 0,0 0 2 16,0 0-2-16,0 0-37 0,0 0 37 0,0 0-37 15,-1 8 37-15,-1-1 65 0,0 2-65 0,0-4 66 16,2 5-66-16,0-5-27 0,0 2 27 0,0 2-27 0,2-6 27 15,-2-3 58-15,-2 12-58 0,2-12 58 0,-1 5-58 16,1-5-38-16,0 7 38 0,0-7-37 0,0 0 37 16,0 0 4-16,0 0-4 0,0 0 5 0,1 7-5 0,-1-7 2 15,0 9-2-15,0-9 2 0,0 0-2 0,0 0 33 16,0 0-33-16,0 0 33 0,0 0-33 0,0 0-14 16,0 5 14-16,0-5-13 0,0 8 13 0,0-8-3 15,2 11 3-15,-2-11-2 0,0 0 2 0,0 0-2 16,0 5 2-16,0-5-2 0,0 0 2 0,0 0 0 15,0 0 0-15,0 0 0 0,7 7 0 0,-7-7 61 16,7 8-61-16,-7-8 61 0,11 7-61 0,-4-4 5 0,0-1-5 16,-1 2 6-16,3-4-6 0,2 0 1 0,-1 0-1 15,2 3 1-15,2-3-1 0,2 2 16 0,0-2-16 0,0 1 17 16,-2 1-17-16,1 2 12 0,-1-1-12 0,0-1 12 16,0 1-12-16,-2 1 34 0,1 1-34 0,-1 2 34 15,-2 1-34-15,1 3 11 0,-2-3-11 0,1 4 11 16,-1-5-11-16,1 3-2 0,-1 1 2 0,-2-3-2 15,0 1 2-15,-2-2 21 0,0-4-21 0,-1 6 21 16,-1-4-21-16,-1 5 82 0,0-1-82 0,-2-1 83 16,-2 3-83-16,-1-6 18 0,-3 2-18 0,6-7 19 15,-12 8-19-15,4-4 20 0,-3-1-20 0,1-1 20 16,-1 1-20-16,-1-3 18 0,0 4-18 0,-1-4 18 16,3 0-18-16,-6 1-2 0,-3-1 2 0,3 0-1 15,2 0 1-15,-8 0-28 0,-5 0 28 0,8 0-28 0,2 0 28 16,-4 0-64-16,-2 0 64 0,4 0-64 0,0 0 64 15,-20 0-977-15</inkml:trace>
  <inkml:trace contextRef="#ctx0" brushRef="#br0" timeOffset="158936.75">30088 6604 919 0,'0'0'0'0,"7"0"0"15,3 2 0-15,2 1 51 0,1 1-51 0,0-1 51 16,1 0-51-16,9 6 91 0,3-4-91 0,4 2 91 16,5-7-91-16,-35 0 184 0,0 0-184 0,52 2 184 15,13-1-184-15,-65-1 180 0,0 0-180 0,107 6 181 16,31-6-181-16,-138 0 117 0,0 0-117 0,152 8 118 0,21 4-118 15,-173-12 100-15,0 0-100 0,169 12 101 16,6 0-101-16,-175-12 31 0,0 0-31 0,159 11 31 16,-11 1-31-16,-148-12-3 0,0 0 3 0,128 5-3 0,-18 2 3 15,-110-7 0-15,0 0 0 0,87 3 0 16,-19 2 0-16,-68-5-94 0,0 0 94 0,49 7-93 0,-17-2 93 16,48 11-1595-16</inkml:trace>
  <inkml:trace contextRef="#ctx0" brushRef="#br0" timeOffset="178077.45">20910 14324 863 0,'0'0'0'0,"-11"0"0"15,-6 1 0-15,-2 1-168 0,-2 0 168 0,1-1-168 16,3 1 168-16,0 0 148 0,1 0-148 0,4-1 148 15,1-1-148-15,1 0 90 0,-4-1-90 0,5-1 90 16,2 0-90-16,-2 0 191 0,0-1-191 0,2 1 191 16,0-1-191-16,0-1 208 0,2 3-208 0,-3-1 209 0,1 2-209 15,1 0 118-15,-2 0-118 0,1 3 118 0,1 1-118 16,1 3 85-16,0 0-85 0,3 1 85 0,0 2-85 16,2 2 33-16,2 0-33 0,2 0 33 0,1 0-33 0,5 0 33 15,4 1-33-15,2-5 33 0,7 1-33 0,-1-4 75 16,5-3-75-16,1-1 76 0,3-2-76 0,0-1 52 15,1-2-52-15,-1-1 52 0,-1 0-52 0,3 0 46 16,4 2-46-16,0-3 46 0,-2-1-46 0,3 2 14 16,0 0-14-16,3 2 15 0,1 1-15 0,-2 0 31 15,0 2-31-15,2 0 31 0,0 2-31 0,1 0 10 16,3-1-10-16,3-1 10 0,0 0-10 0,0 0 52 0,3 2-52 16,-1-4 53-16,-1 1-53 0,3-1-1 0,-1-1 1 15,6-3-1-15,1 0 1 0,13-3 0 0,7 0 0 16,-10 3 1-16,-4-1-1 0,-12 5-5 0,-12-1 5 0,3 1-4 15,-2 2 4-15,2 0 8 0,5 2-8 0,-4 1 9 16,-1-1-9-16,1 1 9 0,2 4-9 16,-1-5 10-16,-3-1-10 0,3 1 9 0,-4 0-9 0,3-2 10 15,1 0-10-15,-1 0 1 0,2 0-1 0,-3 0 2 16,-2 5-2-16,0-5 8 0,-4 0-8 0,-1 2 9 16,-4-1-9-16,0 1 13 0,2 2-13 0,-5-1 14 15,0-1-14-15,-2 1 8 0,-4-1-8 0,-3 0 9 16,-3-2-9-16,-1 0-1 0,0 0 1 0,-6 0-1 15,-4 0 1-15,3 0 1 0,1-2-1 0,-2 0 1 16,-1 0-1-16,-8 2 0 0,9 0 0 0,-9 0 0 0,0 0 0 16,0 0-69-16,0 0 69 0,0 0-69 0,0 0 69 15,0 0-149-15,0 0 149 0,0 0-149 0,0 0 149 16,0 0-537-16,-9-6 537 0,-17-3-537 0,-16-6 537 16,-26-9-933-16</inkml:trace>
  <inkml:trace contextRef="#ctx0" brushRef="#br0" timeOffset="179794.2">17709 15209 1535 0,'0'0'0'15,"-3"-10"0"-15,-3-6 0 0,6 16-180 0,0 0 180 0,-3-10-180 16,-1 1 180-16,4 9-91 0,0 0 91 0,0-8-91 16,2-2 91-16,-2 10 0 0,0 0 0 0,9-7 0 15,1 0 0-15,-10 7 137 0,0 0-137 0,16 2 137 16,5 4-137-16,-21-6 154 0,0 0-154 0,26 16 155 16,0 4-155-16,-26-20 131 0,0 0-131 0,30 23 132 15,0 3-132-15,-30-26 130 0,0 0-130 0,38 24 131 16,6-2-131-16,-44-22 99 0,0 0-99 0,44 20 100 15,5-2-100-15,-49-18 92 0,0 0-92 0,54 12 93 16,2-5-93-16,-56-7 106 0,0 0-106 0,64 5 107 16,6-2-107-16,-70-3 63 0,0 0-63 0,94-3 64 15,22-4-64-15,-116 7 25 0,0 0-25 0,108-10 26 16,7-8-26-16,-115 18 59 0,0 0-59 0,121-17 60 0,0-3-60 16,-121 20 27-16,0 0-27 0,115-19 27 0,2-2-27 15,-117 21 1-15,0 0-1 0,113-20 2 0,1-1-2 16,-114 21 14-16,0 0-14 0,105-19 15 0,-11 2-15 0,-94 17 0 15,0 0 0-15,93-12 0 0,-6 5 0 0,-87 7 53 16,0 0-53-16,79-7 54 0,-8 5-54 16,-71 2-1-16,0 0 1 0,74 0-1 0,-3 4 1 0,-71-4 22 15,0 0-22-15,74 2 23 0,-1 1-23 0,-73-3-8 16,0 0 8-16,77 0-8 0,0 0 8 0,-77 0 15 16,0 0-15-16,77 0 16 0,1-3-16 0,-78 3-8 0,0 0 8 15,83-2-8-15,0-2 8 0,-83 4 39 0,0 0-39 16,84-3 40-16,-2-2-40 0,-82 5-42 0,0 0 42 15,84-2-41-15,0 0 41 0,-84 2 50 0,0 0-50 0,86 2 51 16,-1 2-51-16,-85-4-6 0,0 0 6 0,82 5-6 16,-1 5 6-16,-81-10 2 0,0 0-2 0,77 7 2 15,-4 0-2-15,-73-7-26 0,0 0 26 0,77 5-25 16,2 0 25-16,-79-5 9 0,0 0-9 0,78 2 10 16,-1-2-10-16,-77 0 0 0,0 0 0 0,77-4 0 15,-4-3 0-15,-73 7 42 0,0 0-42 0,77-5 42 16,2-2-42-16,-79 7-2 0,0 0 2 0,77-3-1 15,-6-2 1-15,-71 5 0 0,0 0 0 0,70 0 0 16,-2 5 0-16,-7-5-10 0,-3 0 10 0,-16 0-10 16,-12 3 10-16,-30-3 21 0,0 0-21 0,40 4 21 15,7 1-21-15,-1-2-40 0,-3-1 40 0,-3 0-40 0,-1 0 40 16,3-2 0-16,-4-2 0 0,1 0 0 0,-3 0 0 16,1 1-3-16,0-3 3 0,-4 1-3 0,-2-2 3 15,3 3-4-15,1-5 4 0,-2 4-3 0,-2 1 3 16,2 2 0-16,-1-3 0 0,3 3 1 15,1 3-1-15,1-3-17 0,0 2 17 0,-2-1-16 0,0 1 16 16,1 0 9-16,1-2-9 0,0 0 9 0,-2 0-9 0,0 0 1 16,-4 0-1-16,1 0 1 0,-1 0-1 0,0 0 8 15,3 0-8-15,-6 0 8 0,1 0-8 0,-1 0-39 16,0-2 39-16,-2 0-38 0,-3-1 38 0,2 0 35 16,1-1-35-16,-3 2 35 0,-3 2-35 0,0 0-47 15,1 2 47-15,-7 0-47 0,-2-2 47 0,0 2 20 16,-1 1-20-16,-3-3 20 0,1 0-20 0,-2 0-12 0,0 0 12 15,-7 0-12-15,11 0 12 0,-11 0 8 0,8-3-8 0,-8 3 8 16,0 0-8-16,0 0 10 0,7-2-10 16,-7 2 10-16,7-2-10 0,-7 2 8 0,7-2-8 0,-7 2 9 15,0 0-9-15,0 0-1 0,0 0 1 0,0 0 0 16,9 2 0-16,-9-2 0 0,5 0 0 0,-5 0 0 16,0 0 0-16,0 0-5 0,0 0 5 0,0 0-5 15,0 0 5-15,0 0-15 0,11 2 15 0,-11-2-15 16,12 5 15-16,-5-5 4 0,-2 3-4 0,2-1 5 15,2 0-5-15,0 0 7 0,-4 1-7 0,-5-3 8 16,10 0-8-16,-10 0 1 0,13 0-1 0,-13 0 1 16,10 3-1-16,-10-3 34 0,0 0-34 0,0 0 34 15,0 0-34-15,0 0-39 0,9 0 39 0,-9 0-39 16,5-3 39-16,-5 3 44 0,0 0-44 0,0 0 45 16,0 0-45-16,0 0-39 0,0 0 39 0,0 0-38 15,0 0 38-15,0 0 24 0,0 0-24 0,0 0 25 0,0 0-25 16,0 0 0-16,0 0 0 0,0 0 0 0,9 2 0 15,-9-2 2-15,0 0-2 0,0 0 2 0,0 0-2 16,0 0-19-16,0 0 19 0,0 0-18 0,0 0 18 16,0 0 22-16,0 0-22 0,0 0 22 0,0 0-22 0,0 0-20 15,0 0 20-15,0 0-20 0,0 0 20 0,0 0 0 16,0 0 0-16,0 0 0 0,7 0 0 0,-7 0-1 16,7-2 1-16,-7 2 0 0,7-7 0 0,-7 7 9 15,8-5-9-15,-8 5 10 0,13 0-10 0,-13 0-7 16,8-7 7-16,-8 7-7 0,11-8 7 0,-11 8-16 15,9-7 16-15,-9 7-15 0,7-7 15 0,-7 7-113 0,5-10 113 16,-5 10-112-16,5-9 112 0,-5 9-182 16,2-10 182-16,-2 10-182 0,-2-9 182 0,-5 4-402 15,-5-2 402-15,-14-3-401 0,-16-6 401 0,-26-9-1232 16</inkml:trace>
  <inkml:trace contextRef="#ctx0" brushRef="#br0" timeOffset="181193.47">17571 15971 1726 0,'0'0'0'0,"0"0"0"0,-17-17 0 16,17 17-154-16,0 0 154 0,10-14-154 0,15-3 154 15,-25 17 41-15,0 0-41 0,38-17 41 0,13 0-41 0,-51 17-1 16,0 0 1-16,61-17-1 0,7 1 1 0,-68 16-56 16,0 0 56-16,75-14-55 0,5 1 55 0,-80 13 59 15,0 0-59-15,98-11 60 0,12 4-60 0,-110 7 155 16,0 0-155-16,102-5 156 0,-3 7-156 0,-99-2 179 15,0 0-179-15,96 3 179 0,2-1-179 0,-98-2 128 16,0 0-128-16,98 2 129 0,0 0-129 0,-98-2 63 16,0 0-63-16,110 0 63 0,3 0-63 0,-113 0 35 0,0 0-35 15,123-2 35-15,4-2-35 0,-127 4 0 0,0 0 0 16,128-12 0-16,1-1 0 0,-129 13 23 0,0 0-23 0,133-17 24 16,-4-4-24-16,-129 21 70 0,0 0-70 0,133-21 71 15,0-1-71-15,-133 22 3 0,0 0-3 0,136-24 4 16,4-2-4-16,-140 26 4 0,0 0-4 15,147-22 4-15,1 1-4 0,-148 21 22 0,0 0-22 0,152-18 22 16,4 0-22-16,-156 18 27 0,0 0-27 0,155-15 27 16,-5-1-27-16,-150 16 0 0,0 0 0 0,149-20 1 15,-4-4-1-15,-145 24 25 0,0 0-25 0,145-22 26 16,2-2-26-16,-147 24-11 0,0 0 11 0,143-16-11 16,0 7 11-16,-143 9 1 0,0 0-1 0,140-13 1 15,-9 1-1-15,-131 12-9 0,0 0 9 0,133-7-8 16,-4 5 8-16,-129 2-10 0,0 0 10 0,119 2-10 0,-7 5 10 15,-112-7-9-15,0 0 9 0,103 3-9 0,-7 1 9 16,-96-4-90-16,0 0 90 0,82 3-90 0,-12-1 90 16,-70-2-141-16,0 0 141 0,56-7-141 0,-16-5 141 0,-40 12-106 15,0 0 106-15,26-9-105 0,-15 2 105 0,-11 7-122 16,0 0 122-16,3-8-121 0,-12 1 121 0,4-12-1403 16</inkml:trace>
  <inkml:trace contextRef="#ctx0" brushRef="#br0" timeOffset="181995.73">17557 16601 1233 0,'14'-3'0'0,"-14"3"84"0,0 0-84 0,65-11 85 15,38-8-85-15,-103 19 62 0,0 0-62 0,112-15 63 16,19-1-63-16,-131 16 3 0,0 0-3 0,124-10 4 15,0 2-4-15,-124 8 188 0,0 0-188 0,119-4 189 16,-4 4-189-16,-115 0 166 0,0 0-166 16,112 4 166-16,-2 1-166 0,-110-5 170 0,0 0-170 0,117 7 171 15,7 1-171-15,-124-8 79 0,0 0-79 0,138 5 80 16,9-1-80-16,-147-4 30 0,0 0-30 0,166-4 30 16,15-6-30-16,-181 10-32 0,0 0 32 15,182-21-32-15,3-9 32 0,-185 30 0 0,0 0 0 0,185-40 1 16,2-6-1-16,-187 46 7 0,0 0-7 0,184-43 8 15,-4 0-8-15,-180 43 144 0,0 0-144 0,169-29 144 16,-10 8-144-16,-159 21 66 0,0 0-66 0,157-17 66 0,-6 5-66 16,-151 12-34-16,0 0 34 0,138-14-34 0,-18-1 34 15,-120 15 0-15,0 0 0 0,103-16 0 0,-17 1 0 16,-86 15-34-16,0 0 34 0,70-14-33 0,-18 0 33 0,-52 14-55 16,0 0 55-16,39-10-55 0,-18 5 55 0,-21 5-75 15,0 0 75-15,0 0-75 0,-14 2 75 0,14-2-173 16,0 0 173-16,-42 8-173 0,-23 6 173 0,65-14-593 15,0 0 593-15,-98 14-593 0,-28 3 593 0,-95 14-728 16</inkml:trace>
  <inkml:trace contextRef="#ctx0" brushRef="#br0" timeOffset="182560.08">17456 17497 1703 0,'0'0'0'15,"24"-14"9"-15,15-8-9 0,4 1 10 0,4-1-10 16,4 0 129-16,5-2-129 0,-2 1 130 0,0 3-130 0,20-4 44 16,10 0-44-16,-9 6 44 0,-2 5-44 15,-6 4 241-15,-1 4-241 0,-1 3 241 0,-1 4-241 0,6-2 122 16,0-2-122-16,3 1 123 0,4-3-123 0,4 4 156 15,1 0-156-15,2-2 156 0,3-1-156 0,9-4 72 16,0-3-72-16,5 6 73 0,-1 6-73 0,7 7 19 16,3 4-19-16,3-14 20 0,4-8-20 0,-3 4 1 15,-1 0-1-15,4 0 1 0,-3 1-1 0,-2 4 53 16,0 2-53-16,1-7 54 0,1-6-54 0,-2 1-5 0,-8-2 5 16,1 4-5-16,-3 1 5 0,-8 0-5 0,-5 0 5 15,-14-2-4-15,-10 1 4 0,-2-1 47 0,-7-1-47 16,-4 3 48-16,-5 2-48 0,-12 0-27 0,-10 1 27 15,-4 3-27-15,-2-1 27 0,-2 0 2 0,-1-1-2 0,-5 3 2 16,-1 1-2-16,-1 1-61 0,-2 0 61 0,-7-2-60 16,5 7 60-16,-5-7-128 0,0 0 128 0,0 0-127 15,-11 3 127-15,4-3-252 0,-3-2 252 0,0 2-251 16,-1 0 251-16,-10 0-1789 0</inkml:trace>
  <inkml:trace contextRef="#ctx0" brushRef="#br0" timeOffset="-126740.75">20599 2748 998 0,'0'0'0'15,"42"-5"0"-15,28-8 0 0,-6 7 199 0,6-1-199 0,-14 5 199 16,-9 2-199-16,7 0 93 0,-3 5-93 0,14 2 93 16,8-4-93-16,-5 6 42 0,0-5-42 0,-13 1 43 15,-10-2-43-15,21 1 35 0,8 1-35 0,-3 2 35 16,-1-2-35-16,0 3 15 0,-2 3-15 0,-14-8 16 15,-10-3-16-15,19-3 20 0,10 3-20 0,-17-4 20 16,-10 4-20-16,4-3-1 0,3-1 1 0,-2 4 0 16,-1 0 0-16,13 4-1 0,9-4 1 0,-23 3-1 15,-7 1 1-15,1-1 0 0,-1-3 0 0,-3 5 0 16,1-1 0-16,3-1 9 0,3 6-9 0,-1-6 9 16,2 2-9-16,1-1 34 0,-1-4-34 0,0 3 35 15,0-1-35-15,0 1-21 0,-1 1 21 0,1-1-21 16,-2 2 21-16,3-5 48 0,0 0-48 0,-4 4 49 0,-5 2-49 15,4 0 0-15,1-3 0 0,-2 2 0 0,-4 2 0 16,1-3 1-16,1-4-1 0,-5 5 1 0,2-5-1 16,3 3 2-16,0-3-2 0,-2 0 3 0,-1-3-3 0,2-1 16 15,-1 3-16-15,-3-3 17 0,-2 1-17 0,0-2 38 16,-1-2-38-16,-1 1 39 0,1 0-39 0,-1 2 12 16,2-1-12-16,0 2 12 0,1-1-12 0,-3 4 7 15,-3 0-7-15,0 4 8 0,-4-4-8 0,1 3-34 16,-4 2 34-16,2-5-33 0,1 4 33 15,-1-4 19-15,1 3-19 0,-1-3 20 0,1 3-20 0,1-1-1 16,-1 2 1-16,1-1-1 0,-1 1 1 0,1-3 1 16,1 3-1-16,-2-4 2 0,-1 3-2 0,-2-3 0 0,-2 4 0 15,1-3 0-15,-3 3 0 0,2-1 2 0,-1 1-2 16,-3-3 2-16,3 3-2 0,1-1 5 0,-1 1-5 16,-3-3 5-16,1 3-5 0,3-1-2 0,0 1 2 0,4-1-1 15,0-3 1-15,1 5-1 0,4-5 1 0,2 4 0 16,5-4 0-16,-4 3-13 0,4-3 13 0,2 0-12 15,-2 0 12-15,-35 0 3 0,0 0-3 0,38 0 4 16,4 0-4-16,-42 0 3 0,0 0-3 0,44 0 3 16,3 2-3-16,-47-2 2 0,0 0-2 0,51 0 3 15,3 0-3-15,-54 0 19 0,0 0-19 0,58 0 20 16,3 0-20-16,-61 0-6 0,0 0 6 0,63 0-5 16,0 0 5-16,-63 0-1 0,0 0 1 0,85 0 0 15,15-2 0-15,-100 2 4 0,0 0-4 0,91 0 5 16,3-3-5-16,-94 3 8 0,0 0-8 0,87 0 8 0,-3-4-8 15,-84 4 4-15,0 0-4 0,84-5 5 0,-4 5-5 16,-80 0 7-16,0 0-7 0,81-3 7 0,-3-1-7 16,-78 4 3-16,0 0-3 0,79 0 3 0,0-3-3 15,-79 3-3-15,0 0 3 0,80-5-3 0,2 1 3 0,-82 4 5 16,0 0-5-16,79-3 5 0,-4-1-5 16,-75 4-10-16,0 0 10 0,72-1-10 0,-3-3 10 0,-69 4 1 15,0 0-1-15,70-3 1 0,-2-2-1 0,-68 5 0 16,0 0 0-16,67-4 0 0,-1 1 0 0,-66 3 0 15,0 0 0-15,49-5 1 0,-9-2-1 0,-40 7 3 0,0 0-3 16,42-6 4-16,-3-4-4 0,-39 10 13 0,0 0-13 16,40-8 13-16,-2-4-13 0,-38 12 8 0,0 0-8 15,39-9 9-15,-1-3-9 0,-38 12 1 0,0 0-1 16,42-7 1-16,0-1-1 0,-42 8-1 0,0 0 1 0,44-7-1 16,1 2 1-16,-45 5 0 0,0 0 0 0,46-4 0 15,-1 1 0-15,-45 3-20 0,0 0 20 0,45-5-20 16,3-2 20-16,-48 7 1 0,0 0-1 0,42-5 2 15,-4 1-2-15,-38 4 1 0,0 0-1 0,38-3 1 16,1 3-1-16,-39 0 0 0,0 0 0 0,37-5 0 16,-3 1 0-16,-34 4 9 0,0 0-9 0,35-3 9 15,0-3-9-15,-5 3 0 0,-5 0 0 0,-1-1 0 16,0 4 0-16,-1 0-10 0,-4 4 10 0,2-4-10 16,2-7 10-16,-4 2-5 0,1-2 5 0,-1 2-4 15,2-2 4-15,-2 10-1 0,-2 4 1 0,1-7-1 16,-1-10 1-16,-3 5-49 0,-1-2 49 0,2 2-48 15,4-2 48-15,1 10 41 0,1 4-41 0,0-7 42 0,0-3-42 16,1 6 3-16,1 2-3 0,3-8 3 0,0-2-3 16,2 1 5-16,2 1-5 0,0-2 5 0,1-2-5 15,1-2 0-15,-1 2 0 0,-1 2 0 0,-2-3 0 16,1 1 7-16,1 2-7 0,-2-2 8 0,-2-2-8 0,2 6-2 16,6 3 2-16,-1-7-1 0,0-2 1 0,0 1-2 15,0 4 2-15,-1-4-1 0,-1-1 1 0,2 2 0 16,1-1 0-16,-3 1 0 0,0 2 0 0,-1 1 3 15,0 4-3-15,0-3 3 0,1-1-3 0,2 3 32 16,2 1-32-16,0-4 33 0,-2 1-33 0,2 3-3 16,2 0 3-16,-2-4-3 0,-2 3 3 0,-1 1-5 0,-3-4 5 15,-1 1-5-15,0-2 5 0,0 5-13 0,2-4 13 16,1 4-13-16,2-3 13 0,1-3-2 0,-1 3 2 16,0 0-1-16,-2-1 1 0,1-1-1 0,-1 5 1 0,-1-3-1 15,0 3 1-15,-2-4 4 0,-4 4-4 0,1 0 5 16,-3-5-5-16,5 2-4 0,-1 3 4 0,2-4-3 15,0-1 3-15,1-2 1 0,3 2-1 0,-1-2 2 16,-1 2-2-16,1-2 18 0,3 4-18 0,-5-6 18 16,1 2-18-16,0 2-26 0,-2 2 26 0,1-2-26 15,-1 1 26-15,4 1-2 0,-1-2 2 0,1 1-1 16,-1 1 1-16,-1-3 4 0,0 6-4 0,-3-3 5 16,1 0-5-16,0 3 0 0,0-4 0 0,-1 4 0 15,-5-5 0-15,3 5 0 0,-3 0 0 0,-1 0 0 16,0 2 0-16,2 1-2 0,0-3 2 0,3 0-1 15,2 0 1-15,-2-3 3 0,0 1-3 0,-1 2 3 16,-1 0-3-16,1 0 0 0,-3 2 0 0,1-2 1 16,-2-2-1-16,-2 4 0 0,1 1 0 0,-3-3 0 15,-3 0 0-15,0 4-6 0,0-4 6 0,0 3-5 0,-2-3 5 16,0 0-1-16,-1 0 1 0,1 0-1 0,0 0 1 16,1 3-16-16,-1 3 16 0,4-6-15 0,-1 0 15 0,1 3-1 15,-2-3 1-15,-2 0-1 0,0 4 1 0,-1-3-15 16,-4 3 15-16,0-1-14 0,-2 1 14 0,-5-4-168 15,0 0 168-15,0 0-168 0,-10 5 168 0,-1 2-1227 16</inkml:trace>
</inkml:ink>
</file>

<file path=ppt/ink/ink9.xml><?xml version="1.0" encoding="utf-8"?>
<inkml:ink xmlns:inkml="http://www.w3.org/2003/InkML">
  <inkml:definitions>
    <inkml:context xml:id="ctx0">
      <inkml:inkSource xml:id="inkSrc0">
        <inkml:traceFormat>
          <inkml:channel name="X" type="integer" max="19384" units="cm"/>
          <inkml:channel name="Y" type="integer" max="11100" units="cm"/>
          <inkml:channel name="F" type="integer" max="4096" units="dev"/>
          <inkml:channel name="T" type="integer" max="2.14748E9" units="dev"/>
        </inkml:traceFormat>
        <inkml:channelProperties>
          <inkml:channelProperty channel="X" name="resolution" value="627.3139" units="1/cm"/>
          <inkml:channelProperty channel="Y" name="resolution" value="637.93103" units="1/cm"/>
          <inkml:channelProperty channel="F" name="resolution" value="0" units="1/dev"/>
          <inkml:channelProperty channel="T" name="resolution" value="1" units="1/dev"/>
        </inkml:channelProperties>
      </inkml:inkSource>
      <inkml:timestamp xml:id="ts0" timeString="2020-06-14T15:59:17.104"/>
    </inkml:context>
    <inkml:brush xml:id="br0">
      <inkml:brushProperty name="width" value="0.05292" units="cm"/>
      <inkml:brushProperty name="height" value="0.05292" units="cm"/>
      <inkml:brushProperty name="color" value="#FF0000"/>
    </inkml:brush>
    <inkml:context xml:id="ctx1">
      <inkml:inkSource xml:id="inkSrc29">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8.62069" units="1/cm"/>
          <inkml:channelProperty channel="T" name="resolution" value="1" units="1/dev"/>
        </inkml:channelProperties>
      </inkml:inkSource>
      <inkml:timestamp xml:id="ts1" timeString="2020-06-14T16:00:25.082"/>
    </inkml:context>
  </inkml:definitions>
  <inkml:trace contextRef="#ctx0" brushRef="#br0">5559 7877 1412 0,'0'0'0'0,"-1"-12"0"16,-3-6 0-16,4 18 137 0,0 0-137 0,-5-19 138 15,-4-2-138-15,9 21 144 0,0 0-144 0,-12-22 144 16,-2 5-144-16,14 17 108 0,0 0-108 0,-24-19 108 16,-8 3-108-16,2 4 90 0,4 4-90 0,5 3 91 0,0 1-91 15,21 4 93-15,0 0-93 0,-26 4 94 0,2 1-94 16,24-5 62-16,0 0-62 0,-28 12 62 0,-9 3-62 16,9 4 72-16,-2 2-72 0,4 1 73 0,2 7-73 15,-3 7 0-15,1 7 0 0,-4-2 1 0,1 0-1 0,-1 4 7 16,0-4-7-16,2 6 7 0,-1 1-7 0,-6 20 49 15,-4 18-49-15,4-16 50 0,2-1-50 0,7-9 52 16,2-1-52-16,6-11 53 0,8-9-53 0,-3 9 0 16,5 7 0-16,4-7 1 0,-1 4-1 0,7 11 44 15,5 9-44-15,1-2 45 0,1 3-45 0,3 2 59 0,2 1-59 16,-1-9 59-16,4-7-59 0,-17-60 13 0,0 0-13 16,21 91 13-16,5 13-13 0,4-15 0 0,-4-4 0 15,0-17 0-15,1-9 0 0,-1-1 58 0,3-1-58 0,-2 1 59 16,2 4-59-16,5-9 3 0,0-5-3 0,-7-10 3 15,-10-7-3-15,9 3 58 0,4-1-58 16,-4 3 59-16,0 3-59 0,9 18 0 0,7 13 0 0,-15-30 0 16,-10-13 0-16,13 0 34 0,-4 1-34 0,7 1 35 15,-1-1-35-15,-3-1-3 0,1-6 3 0,-7-4-3 16,-4-7 3-16,4 2 8 0,-1-5-8 0,-11-4 8 16,-11-3-8-16,0 0 40 0,0 0-40 0,26-10 40 15,21-7-40-15,-3-2-2 0,3-8 2 0,-9 3-2 16,-3 1 2-16,-5-11 1 0,0-9-1 0,-2-8 2 15,-2-11-2-15,4-10-3 0,3-9 3 0,-7-1-3 16,-3-1 3-16,-2 3-3 0,-4-5 3 0,-1 10-3 0,-7 3 3 16,-4-7-6-16,-2 0 6 0,1 0-6 0,-8 0 6 15,-1-2-24-15,-2-1 24 0,-2 3-23 0,1 4 23 16,-10-6 0-16,-3-1 0 0,4 1 1 0,-6-1-1 16,2-9-21-16,-5-6 21 0,-2 12-21 0,0 6 21 0,2-5-50 15,-4 0 50-15,4 5-49 0,-2 3 49 0,5 6 8 16,-1 10-8-16,5 6 8 0,3 12-8 15,2-1-1-15,5 1 1 0,-3 5 0 0,-2 4 0 0,2-1-34 16,-6 1 34-16,2 6-33 0,3 6 33 0,-5 0 24 16,-3 6-24-16,-2 0 25 0,2 6-25 0,0 0-50 15,-5 8 50-15,-3 1-50 0,-1 1 50 0,-2 8 0 0,-1-4 0 16,-2 7 0-16,0 7 0 0,0 5-10 0,2 7 10 16,-2 5-10-16,0 2 10 0,0 1-29 0,-1 1 29 15,1 3-29-15,-5-4 29 0,3 6 22 0,-2 1-22 16,-1 18 22-16,-3 11-22 0,4-8-37 0,9 2 37 15,-3-6-36-15,5-5 36 0,4 9 44 0,-2 5-44 0,5 1 45 16,-2-3-45-16,5 2-3 0,3-5 3 0,2 2-3 16,3-1 3-16,1 15 3 0,6 11-3 0,-1-10 3 15,3-2-3-15,1 18 16 0,0 12-16 0,1-16 17 16,6-5-17-16,-2 10 3 0,1 4-3 0,6-11 3 16,0-10-3-16,2 4 7 0,7-4-7 0,0-2 8 15,0-3-8-15,5-10 43 0,4-9-43 0,-4-5 44 16,0-7-44-16,4 1 2 0,5-6-2 0,-12-7 2 15,-4-3-2-15,9-2 39 0,5 2-39 0,-7-6 40 16,4-3-40-16,0 0 2 0,1-2-2 0,2-1 2 16,-3 0-2-16,2-4 0 0,1 0 0 0,-11-3 1 0,-4-6-1 15,15 2 23-15,2-6-23 0,-9-2 24 0,-3-2-24 16,10-4 11-16,11-1-11 0,-11 0 11 16,-7-2-11-16,9-3 11 0,-2-4-11 0,6-17 11 0,1-10-11 15,-2-5 0-15,-3-8 0 0,4-11 0 0,-1-10 0 16,1-4 9-16,-4-5-9 0,-2 0 9 15,-2-2-9-15,-5-2-5 0,-1-1 5 0,-2-12-4 0,-6-7 4 0,4 3-44 16,-3-2 44-16,-3-6-44 0,-4-3 44 0,-2 6-1 16,-3 2 1-16,0-4 0 0,-6 0 0 0,-6 8-37 15,-2 4 37-15,-4 4-36 0,-6 2 36 0,1 4 21 16,-10 3-21-16,3 13 21 0,-2 9-21 0,-4-5-12 16,-5-6 12-16,0 13-12 0,-3 1 12 0,3 5-39 0,-2 6 39 15,6 8-38-15,1 7 38 0,7 7 21 0,-1 4-21 16,1 1 21-16,-1 6-21 0,1-3-50 0,-2-1 50 0,-4 5-50 15,-6 1 50-15,3 1 18 0,-3-3-18 16,2 8 19-16,3 2-19 0,-4 2-7 0,-1 3 7 0,0 5-7 16,-2 5 7-16,2 1-10 0,-3 4 10 0,-3 7-9 15,-6 2 9-15,4 1 0 0,-5 2 0 0,3 0 0 16,-2 2 0-16,3 1-33 0,0 1 33 0,6 3-32 16,0-1 32-16,3 12 33 0,1 6-33 0,-1 13 34 15,-3 15-34-15,3-9-27 0,-5 5 27 0,10-7-27 16,6 2 27-16,1 16 14 0,2 4-14 0,7-8 15 15,5-7-15-15,1 12 1 0,1 7-1 0,7-8 1 16,0-5-1-16,0 3 3 0,3 2-3 0,9 4 4 16,6 4-4-16,-1-3 37 0,4-1-37 15,11-6 38-15,6-1-38 0,1 4-24 16,1 1 24-16,5-6-23 0,8-11 23 16,2 4 49-16,5-1-49 0,-4-4 50 0,-4-4-50 0,13-8 13 15,-1-4-13-15,-4-2 13 0,-2-7-13 0,-4 0 13 0,-2-6-13 0,1 0 14 0,-1-2-14 0,-1 2 2 16,-4-3-2-16,-12-6 2 0,-6-6-2 0,5 1 5 15,-3-7-5-15,-10-3 5 0,-9-3-5 0,11 0 53 16,3-2-53-16,-5-4 53 0,-9-3-53 0,18-3 0 16,5-8 0-16,3-6 1 0,6-14-1 0,-4-5 13 15,2-9-13-15,-7-6 14 0,0-7-14 0,4-33-1 16,3-23 1-16,-4 5 0 0,-7-3 0 0,-1-15-2 0,-5-7 2 16,1 14-1-16,-5 5 1 0,-4-7-10 0,-8-1 10 15,-4 11-9-15,-5 9 9 0,-3-7-34 16,1-3 34-16,-7 10-34 0,-3 3 34 15,-5-9 0-15,-4-6 0 0,-6 13 1 0,1 10-1 16,-4-10-30-16,-3-1 30 0,-2 14-30 0,0 9 30 0,-8 8-53 0,-8 10 53 0,-1 10-53 16,-8 11 53-16,-4-5 0 0,-6 1 0 0,-7 9 1 15,-5 5-1-15,-7 11-137 0,-2 1 137 0,-18 10-137 16,-8 9 137-16,-5 4-388 0,-9 8 388 0,-2 12-388 16,-5 5 388-16,-136 24-1651 0</inkml:trace>
  <inkml:trace contextRef="#ctx0" brushRef="#br0" timeOffset="1041">19199 18418 1211 0,'0'0'0'0</inkml:trace>
  <inkml:trace contextRef="#ctx0" brushRef="#br0" timeOffset="2535.48">19281 18206 1636 0,'0'0'0'0,"0"0"340"0,0 0-340 16,-8-21 341-16,-8-12-341 0,16 33 221 0,0 0-221 0,-12-27 221 15,1-2-221-15,11 29 163 0,0 0-163 0,-15-36 164 16,-3-7-164-16,18 43 59 0,0 0-59 0,-19-40 60 15,0 1-60-15,19 39 92 0,0 0-92 0,-30-45 93 16,-7-5-93-16,37 50 0 0,0 0 0 0,-57-65 0 16,-17-14 0-16,74 79 12 0,0 0-12 0,-84-63 12 15,-12 6-12-15,96 57 56 0,0 0-56 0,-106-46 57 16,-11 8-57-16,117 38-5 0,0 0 5 0,-124-31-5 16,-11 9 5-16,135 22 25 0,0 0-25 0,-138-22 26 15,-5 3-26-15,143 19 0 0,0 0 0 0,-147-17 1 16,-5-1-1-16,152 18 0 0,0 0 0 0,-155-17 0 0,-6-2 0 15,161 19 0-15,0 0 0 0,-156-19 0 0,4 1 0 16,152 18 1-16,0 0-1 0,-155-19 1 0,3-2-1 16,152 21-17-16,0 0 17 0,-147-14-16 0,6 4 16 15,141 10 15-15,0 0-15 0,-142-2 15 0,7 9-15 16,135-7 8-16,0 0-8 0,-132 7 8 0,2 3-8 0,130-10 1 16,0 0-1-16,-120 18 2 0,8 2-2 0,112-20 0 15,0 0 0-15,-110 26 0 0,5 3 0 0,105-29 3 16,0 0-3-16,-99 33 4 0,4 4-4 0,95-37-20 0,0 0 20 15,-89 36-19-15,7 6 19 0,82-42 24 0,0 0-24 16,-77 46 25-16,7 5-25 0,70-51-7 0,0 0 7 16,-61 55-6-16,2 2 6 0,59-57 5 0,0 0-5 0,-49 50 5 15,9-4-5-15,40-46-8 0,0 0 8 0,-34 43-8 16,10-2 8-16,24-41-10 0,0 0 10 16,-16 38-10-16,11-4 10 0,5-34 0 0,0 0 0 0,5 31 0 15,11-2 0-15,-16-29 8 0,0 0-8 0,26 35 8 16,13 1-8-16,-39-36 5 0,0 0-5 0,52 43 5 15,16 5-5-15,-68-48 8 0,0 0-8 0,68 43 9 16,0 0-9-16,-68-43-10 0,0 0 10 0,74 41-9 16,-3-4 9-16,-71-37 7 0,0 0-7 0,77 40 7 15,4 1-7-15,-81-41-17 0,0 0 17 0,84 48-17 16,5 4 17-16,-89-52 23 0,0 0-23 0,99 48 24 16,8 0-24-16,-107-48 0 0,0 0 0 0,112 46 0 0,8-1 0 15,-120-45 8-15,0 0-8 0,129 36 8 16,6-5-8-16,-135-31 10 0,0 0-10 0,145 24 11 15,5-7-11-15,-150-17 0 0,0 0 0 0,156 10 0 0,8-5 0 0,-164-5 8 16,0 0-8-16,173 4 8 0,5-6-8 16,-178 2 1-16,0 0-1 0,182-5 1 0,3-2-1 0,-185 7 7 15,0 0-7-15,182-7 8 0,-2-1-8 0,-180 8 0 16,0 0 0-16,185-11 0 0,4-1 0 0,-189 12-5 16,0 0 5-16,185-20-5 0,2-8 5 0,-187 28-15 15,0 0 15-15,188-38-15 0,3-10 15 0,-191 48-17 16,0 0 17-16,173-39-16 0,-11-1 16 0,-162 40-1 0,0 0 1 15,124-34-1-15,-26 3 1 0,-98 31-4 0,0 0 4 16,67-29-4-16,-29 2 4 0,-38 27-7 0,0 0 7 16,28-30-6-16,-18 0 6 0,-10 30-43 0,0 0 43 0,-14-50-43 15,-24-15 43-15,38 65-1 0,0 0 1 0,-63-78 0 16,-21-13 0-16,84 91-5 0,0 0 5 16,-106-79-4-16,-18 2 4 0,124 77-4 0,0 0 4 0,-135-68-3 15,-15 4 3-15,150 64-2 0,0 0 2 0,-173-74-1 16,-25-6 1-16,198 80 3 0,0 0-3 0,-214-73 4 15,-22 3-4-15,236 70-1 0,0 0 1 0,-231-57-1 16,-1 11 1-16,52 12-10 0,33 12 10 0,18 4-9 16,20 8 9-16,8-5 15 0,8-4-15 0,-1 8 15 15,3 5-15-15,2-1-4 0,2 2 4 0,3-1-3 16,2 1 3-16,-6 5 0 0,-4 5 0 0,8-1 0 16,2-2 0-16,2 3 0 0,-6 3 0 0,4 4 1 15,0 5-1-15,0-1 0 0,1-2 0 0,3 3 0 0,1 0 0 16,77-17-2-16,0 0 2 0,-96 26-2 0,-14 3 2 15,22-2 7-15,15 4-7 0,1-8 7 0,11-8-7 0,5 4-4 16,5 0 4-16,17 0-3 0,11 1 3 0,-3 4 1 16,6 4-1-16,1-4 2 0,-2-4-2 0,0-1-13 15,-1-3 13-15,2 1-12 0,5 0 12 0,-1 2 32 16,-2 1-32-16,3-1 32 0,1-2-32 0,1 1-33 16,3-1 33-16,-1-2-32 0,6 1 32 0,0-1 18 15,-2-1-18-15,5 1 18 0,-1 1-18 0,1 6-41 16,2 6 41-16,5-6-41 0,0-2 41 0,1 4 35 15,1 2-35-15,5-2 36 0,-2 0-36 0,6 0 0 16,3 2 0-16,2-2 0 0,0-2 0 0,9 2 4 0,0 0-4 16,-1-1 4-16,6-1-4 0,4 0-33 0,8-1 33 0,-7 1-32 15,2-1 32-15,2 5 53 0,3 3-53 0,0 2 53 16,0 3-53-16,18 4 11 0,17 5-11 0,-12-6 11 16,-2 1-11-16,0-3-2 0,-7-3 2 0,2-4-1 15,0-6 1-15,4-2 35 0,2-1-35 0,3-3 36 16,0-4-36-16,-1 0 1 0,3-4-1 0,-1-2 1 15,6-3-1-15,5 0 6 0,3-1-6 0,0-2 7 16,1-2-7-16,11 1 16 0,10-1-16 0,-6 0 17 16,0 1-17-16,9-1-5 0,5-2 5 0,-9 3-5 15,-2-3 5-15,-2 4-3 0,0 4 3 0,-6-4-3 16,-9 0 3-16,2 0-7 0,-3-2 7 0,-3 4-7 16,-8-1 7-16,-2-1-4 0,-3-1 4 0,1-1-3 15,1-1 3-15,-3-4 0 0,-1-4 0 0,-4-2 0 16,-1-3 0-16,0-13-11 0,-1-12 11 0,6 7-10 0,2-3 10 15,0-21-56-15,-3-16 56 0,-2 16-56 0,-4 5 56 16,-6 0-1-16,-2 3 1 0,-19 19-1 0,-13 14 1 16,-2-6-4-16,-9 1 4 0,-3-2-3 0,-4-3 3 0,-5-16 17 15,-5-12-17-15,-4 14 17 0,-3 6-17 0,-14-4 6 16,-7-2-6-16,-9 1 6 0,-7 2-6 0,-21-23-55 16,-16-17 55-16,-5 8-54 0,-10 0 54 0,-16 1-57 15,-16 0 57-15,-1 9-56 0,-13 5 56 0,-17-15-412 16,-16-9 412-16,-13 12-411 0,-14 7 411 0,-194-67-1719 15</inkml:trace>
  <inkml:trace contextRef="#ctx0" brushRef="#br0" timeOffset="5451.61">6643 5168 1188 0,'0'0'0'0,"0"0"0"16,0 0 0-16,0 0 113 0,0 0-113 0,0 0 114 16,0 0-114-16,0 0 50 0,0 0-50 0,0 0 50 15,0 0-50-15,0 0 38 0,0 0-38 0,0 0 39 16,0 0-39-16,0 0 119 0,0 0-119 0,0 0 120 16,21-12-120-16,0 8 104 0,7-5-104 0,-2 6 104 15,2-4-104-15,7 2 102 0,0 2-102 0,-2-1 102 16,-2 1-102-16,4 1 73 0,4-1-73 0,-6-3 74 15,-7 3-74-15,12-4 74 0,1 2-74 0,5-2 74 16,-1-1-74-16,4-1 54 0,-3 2-54 0,-5 0 55 16,-10 2-55-16,6 0 4 0,-2 2-4 0,-3-4 5 15,-4 3-5-15,0 3 59 0,4-3-59 0,-12 1 60 0,-4-1-60 16,7 2 50-16,1 2-50 0,-4-3 50 16,-2 3-50-16,-4 0 21 0,2 0-21 0,-2 0 21 0,-7 0-21 15,-5 0 3-15,7-3-3 0,-7 3 4 0,0 0-4 0,0 0 0 16,0 0 0-16,0 0 1 0,-12 3-1 0,-4-3 12 15,-3 0-12-15,-2 0 12 0,-9 0-12 0,-3 0 38 16,-4 0-38-16,-1 0 38 0,-4 3-38 0,-2-1 2 16,-8 2-2-16,1-1 2 0,-5 1-2 0,1-3 0 15,-1 3 0-15,0-1 0 0,0 1 0 0,3-1 8 0,-1 6-8 16,5-6 9-16,2 2-9 0,3 2 13 16,6 2-13-16,5-6 14 0,3 2-14 0,7 2 1 0,6-2-1 15,-1-1 1-15,6-4-1 0,3 3 5 0,6-3-5 16,3 0 5-16,0 0-5 0,0 0 0 0,12-3 0 15,-12 3 1-15,12-4-1 0,1 4 10 0,4-3-10 0,6 1 11 16,1 2-11-16,11-3-1 0,9-1 1 0,7 1-1 16,1-2 1-16,4 1 3 0,3-1-3 0,6 3 4 15,0 1-4-15,18-6 0 0,15 2 0 0,-16 1 0 16,-5-1 0-16,-3 3 2 0,-1 1-2 0,-22 1 2 16,-20 0-2-16,11 1 0 0,2 1 0 0,-15 0 0 15,-6-2 0-15,7 3-13 0,-6 1 13 0,-6-3-12 16,-8 1 12-16,3 7-10 0,-8-1 10 0,-3-1-10 15,-6 5 10-15,-12-3-153 0,-3-1 153 0,-11-1-153 16,-3 2 153-16,-7-4-615 0,-11 2 615 0,-5-1-614 16,-5 0 614-16,-59 2-939 0</inkml:trace>
  <inkml:trace contextRef="#ctx0" brushRef="#br0" timeOffset="7183.23">6814 10024 919 0,'0'0'0'0,"0"0"0"15,-25-13 0-15,17 8 62 0,-5-1-62 0,3 3 62 16,-2 0-62-16,3-1-11 0,0-1 11 0,1 3-10 15,-5 1 10-15,5 1 36 0,-1-4-36 0,-3 4 36 16,-1 4-36-16,3-4 67 0,-2 3-67 0,-2-1 68 16,3-2-68-16,1 0 200 0,1 0-200 0,-3 0 200 15,0 3-200-15,3-3 175 0,0 0-175 0,0 4 176 16,1-4-176-16,8 0 153 0,-9 0-153 0,9 0 154 0,-9 0-154 16,9 0 79-16,-5 0-79 0,5 0 79 15,0 0-79-15,0 0 79 0,0 0-79 0,0 0 79 0,0 0-79 0,0 0 60 16,0 0-60-16,0 0 61 0,5 0-61 0,4 0 73 15,3-4-73-15,-7 4 74 0,-1-3-74 0,5 1 38 16,-1 2-38-16,18-7 38 0,16-2-38 16,-1-3 54-16,6 0-54 0,-21 6 54 0,-9 2-54 0,17-1 0 15,4 2 0-15,6-6 1 0,12-3-1 0,-6 0 46 16,3 0-46-16,-24 5 47 0,-11 4-47 0,17-1 37 16,3 3-37-16,6-3 38 0,3 4-38 0,-3-5 15 15,1 2-15-15,-17 3 15 0,-10 0-15 0,-18 0 3 16,0 0-3-16,36-4 4 0,12 1-4 0,-48 3 7 0,0 0-7 15,31-2 8-15,-1 0-8 0,-30 2 37 0,0 0-37 16,26-2 37-16,-5 2-37 0,-21 0-4 0,0 0 4 0,14 0-3 16,-2 0 3-16,-12 0 3 0,0 0-3 15,5-3 4-15,-1 0-4 0,-4 3-17 0,0 0 17 0,-14 0-16 16,-14 3 16-16,28-3 7 0,0 0-7 0,-37 3 8 16,-13 6-8-16,50-9-2 0,0 0 2 0,-60 7-1 15,-10 3 1-15,70-10 7 0,0 0-7 0,-91 16 8 16,-17 3-8-16,108-19-23 0,0 0 23 0,-101 15-22 15,-2-1 22-15,103-14 4 0,0 0-4 0,-88 12 4 16,6-2-4-16,82-10 36 0,0 0-36 0,-59 7 36 16,17-2-36-16,42-5-23 0,0 0 23 0,-28 3-22 15,16-3 22-15,12 0-4 0,0 0 4 0,-9 2-4 16,4-2 4-16,5 0 1 0,0 0-1 0,0 0 1 16,0 0-1-16,0 0-2 0,0 0 2 0,28-5-1 15,17-2 1-15,-45 7 4 0,0 0-4 0,58-8 4 0,13-1-4 16,-71 9 1-16,0 0-1 0,96-12 1 0,23 0-1 15,-119 12 0-15,0 0 0 0,112-10 0 0,5 5 0 16,-117 5 2-16,0 0-2 0,108-7 3 0,-10 5-3 16,-98 2 5-16,0 0-5 0,88-2 6 0,-8 2-6 0,-80 0-10 15,0 0 10-15,52 0-9 0,-17 2 9 0,-35-2 0 16,0 0 0-16,25 2 0 0,-20-2 0 16,-5 0-6-16,0 0 6 0,9 3-6 0,-6 1 6 0,-3-4-24 15,0 0 24-15,-15 8-23 0,-12 8 23 0,27-16-81 16,0 0 81-16,-49 12-81 0,-19 3 81 0,68-15-288 0,0 0 288 15,-108 15-287-15,-34 1 287 0,-111 18-1771 0</inkml:trace>
  <inkml:trace contextRef="#ctx0" brushRef="#br0" timeOffset="8616.94">5811 14936 1591 0,'0'0'0'0,"-10"-1"0"0,-4 1 0 0,5-4 168 0,-5 1-168 15,5 1 168-15,6 0-168 0,3 2 238 0,-9 5-238 0,9-5 238 16,0 0-238-16,0 0 132 0,0 0-132 0,0 0 133 16,3 12-133-16,-1 0 113 0,2 2-113 0,4-2 114 15,1-2-114-15,3 2 79 0,6-1-79 0,-1 1 80 16,4 1-80-16,2 1 70 0,-2-2-70 0,0-3 70 15,0-4-70-15,2 2 44 0,3-2-44 0,-2 0 45 16,8-1-45-16,-3 1 6 0,6-2-6 0,-5-1 6 16,-4-2-6-16,13 0 31 0,8-2-31 0,3-1 31 15,6-2-31-15,0 1 24 0,5-1-24 0,-8-2 25 16,-2 0-25-16,25-3 38 0,17-2-38 0,-9 0 39 16,0-2-39-16,-4 4 15 0,-7 3-15 0,-4 4 15 15,-3 4-15-15,2 1-19 0,0 1 19 0,-15 1-18 16,-10 1 18-16,3-5 1 0,-1-2-1 0,2 2 1 0,1 2-1 15,-1 0-2-15,-2-2 2 0,-10 0-1 0,-9-2 1 16,4 0 6-16,0 1-6 0,-8-1 6 0,-4 0-6 16,3 0 4-16,2-1-4 0,-8 0 5 0,-6-1-5 0,3 2 14 15,-3 1-14-15,0-1 15 0,-1-1-15 0,-8 3 0 16,9-9 0-16,-9 9 0 0,-3-12 0 0,-3 7 0 16,-6 1 0-16,-2 1 0 0,-10 1 0 0,-2 1-28 15,-8-3 28-15,-2 2-28 0,-6-1 28 0,-9 1-65 16,-5 2 65-16,-1 0-64 0,-3 0 64 0,-4 0 0 15,-6 0 0-15,-19 5 0 0,-15 2 0 0,10-3-9 16,2-1 9-16,6-3-9 0,0-2 9 0,4 2 22 16,5 2-22-16,0-2 23 0,8 2-23 0,-3 3 63 0,2 2-63 15,5-5 63-15,6-4-63 0,12 7-17 0,7-2 17 0,1 3-17 16,-3-3 17-16,7-1 25 0,-3-4-25 0,6 5 26 16,6 3-26-16,-2-1-42 0,2 0 42 0,7-2-42 15,7 1 42-15,3-3-1 0,2-2 1 0,7 1 0 16,0 0 0-16,0 0 1 0,16 5-1 0,-8-3 1 15,1-2-1-15,9 0-19 0,3 0 19 0,5 0-18 16,0-2 18-16,7 2 10 0,2-2-10 0,9 2 10 16,3-2-10-16,9 2 50 0,0 0-50 0,0 2 50 15,0 0-50-15,3 0-17 0,-1 1 17 0,1-1-17 16,0-2 17-16,15 0 39 0,8-5-39 0,-24 1 39 16,-11 1-39-16,3-1-13 0,-6-1 13 0,-11 2-13 15,-12-2 13-15,14-1 18 0,9 3-18 0,-14-4 18 16,-4 2-18-16,5 5 1 0,6 0-1 0,-14-3 2 0,-8-1-2 15,3 2 18-15,-1 1-18 0,-6 1 18 0,-1 0-18 16,-1 1 24-16,-7 1-24 0,-2-2 25 0,-6 10-25 16,1-1-2-16,-3 0 2 0,-5 1-2 0,-8 0 2 0,-5-5-129 15,-4-3 129-15,-5 0-129 0,-8-1 129 0,-3-1-229 16,-3-1 229-16,-5-10-229 0,-3-7 229 0,-59-12-2082 16</inkml:trace>
  <inkml:trace contextRef="#ctx0" brushRef="#br0" timeOffset="11168.21">10030 17924 1950 0,'0'0'0'0,"25"2"77"0,20 1-77 0,-3-3 77 15,5 0-77-15,6-1 51 0,3-1-51 0,3-2 52 0,2-1-52 16,16 0 37-16,10 0-37 0,-6-2 37 0,-8-1-37 16,1 1 73-16,-5 2-73 0,-2 1 73 15,-4 2-73-15,-9 2 93 0,-12 2-93 0,7 2 94 16,1-1-94-16,15 6 68 0,8 3-68 0,-17-4 69 0,-8 1-69 15,-1 3 71-15,-4 0-71 0,5 0 71 0,-5 1-71 0,1 3 49 16,1 3-49-16,-1-2 49 0,-6 2-49 0,-1 1 65 16,-4 1-65-16,-6-6 66 0,-3-2-66 0,-7-1 26 15,-4-4-26-15,-5-3 26 0,-2-3-26 0,-6-2 42 16,0 0-42-16,-9-3 43 0,-9-3-43 0,-2-6-15 16,-12-3 15-16,-5 1-15 0,-3 2 15 0,-7-3-3 0,-9-1 3 15,0 3-3-15,-8 1 3 0,-19-4-13 0,-14 1 13 16,9 4-13-16,3 6 13 0,8 0-26 0,0 0 26 15,9 3-26-15,5 2 26 0,12 2 12 0,8 1-12 0,-1 2 12 16,2 1-12-16,-2-3 1 16,-1-1-1-16,6 0 1 0,3-1-1 0,2-1 0 0,1 0 0 0,7 0 0 15,7-1 0-15,0 1-51 0,5-2 51 0,8 0-50 16,3-1 50-16,3 3-10 0,7-9 10 0,3 6-9 16,6-1 9-16,7-1-9 0,7 0 9 0,1 0-9 15,11 0 9-15,5-1-57 0,9 3 57 0,5 0-57 16,7 1 57-16,18 2-212 0,17 0 212 0,-3 3-211 15,3 2 211-15,99 4-1760 0</inkml:trace>
  <inkml:trace contextRef="#ctx0" brushRef="#br0" timeOffset="11850.31">16268 17783 1838 0,'0'0'0'0,"-14"2"93"0,-16 2-93 0,13-3 93 15,1-1-93-15,2-1 116 0,0-5-116 0,2 3 117 16,-2 1-117-16,-2-1 10 0,-2-2-10 0,1 1 10 16,-7 3-10-16,1-1 0 0,-3-2 0 0,-1 4 0 15,-2 0 0-15,2 2 93 0,0 0-93 0,0 1 94 16,-1 2-94-16,0-1 91 0,-1-2-91 0,4 3 92 0,3 2-92 16,4-1 52-16,4 1-52 0,2 0 52 0,1 2-52 15,8-2 1-15,-2-2-1 0,5-5 1 0,1 10-1 16,6-7 37-16,2 1-37 0,9-1 38 0,1 3-38 0,9-3 8 15,3 0-8-15,8 1 8 0,4-2-8 0,8-1 35 16,0 1-35-16,5 0 36 0,5-1-36 0,3 1 20 16,4 2-20-16,15 1 20 0,11 2-20 0,-10-2 0 15,0 0 0-15,-7-3 0 0,-8-2 0 0,-2 0-2 16,-4 0 2-16,-16 0-1 0,-12 1 1 0,3 3 5 16,-8-1-5-16,-4 1 6 0,0-3-6 0,-12 3 38 0,-3 1-38 15,-6 2 38-15,-5 0-38 0,-9-1-20 0,-5 1 20 16,-1-2-19-16,-12 1 19 0,-2 0-27 15,-13 0 27-15,-4-1-27 0,-4-2 27 0,-10-1-14 0,-4 0 14 16,-1-2-13-16,-1-2 13 0,-18-3-94 0,-12-6 94 0,14 1-94 16,5-4 94-16,12-8-267 0,11-5 267 0,22 13-266 15,17 7 266-15,-32-13-1522 0</inkml:trace>
  <inkml:trace contextRef="#ctx0" brushRef="#br0" timeOffset="12453.65">21048 17780 1726 0,'0'0'0'0,"0"0"182"0,0 0-182 16,-7 0 182-16,-7 0-182 0,14 0-8 0,0 0 8 16,-12 0-7-16,-2 0 7 0,14 0 15 0,0 0-15 0,-20-2 16 15,1 2-16-15,19 0 128 0,0 0-128 0,-26 0 129 16,-4 2-129-16,30-2 104 0,0 0-104 0,-38 2 104 16,-9-1-104-16,47-1 49 0,0 0-49 0,-54 2 50 15,-6 0-50-15,60-2 18 0,0 0-18 0,-57 2 19 16,-5-1-19-16,62-1 41 0,0 0-41 0,-50 4 42 15,4-1-42-15,46-3 46 0,0 0-46 0,-29 5 46 16,9 0-46-16,20-5 40 0,0 0-40 0,0 7 41 16,16 2-41-16,-16-9 5 0,0 0-5 0,32 5 6 15,13 0-6-15,-45-5 6 0,0 0-6 0,63 4 7 16,15-4-7-16,-78 0 3 0,0 0-3 0,111 5 4 16,27 3-4-16,-138-8 1 0,0 0-1 0,134 18 2 15,6 2-2-15,-140-20 3 0,0 0-3 0,115 26 4 0,-13 5-4 16,-102-31 2-16,0 0-2 0,73 31 2 0,-24 0-2 15,-49-31-13-15,0 0 13 0,19 25-13 0,-26-1 13 16,7-24-131-16,0 0 131 0,-37 2-131 0,-27-16 131 0,-36 2-1948 16</inkml:trace>
  <inkml:trace contextRef="#ctx0" brushRef="#br0" timeOffset="21482.97">7672 4193 303 0,'0'0'0'0,"-21"-2"0"15,-11-5 0-15,3-1 102 0,-1-1-102 0,-2 2 103 16,3 0-103-16,-1 2 156 0,-3-2-156 0,1 6 156 15,-3-3-156-15,-1 4-1 0,-4-3 1 0,5-1 0 16,-4 4 0-16,10-2 98 0,-3-1-98 0,8 3 98 0,1-3-98 16,-2-3-11-16,3 3 11 0,1 0-10 0,0 3 10 15,-2-4 76-15,2 1-76 0,0 1 77 0,-2 2-77 16,2-3 0-16,0-4 0 0,-5 5 0 0,2 2 0 0,1-3 75 16,2 3-75-16,-2 0 75 0,2 3-75 0,0-3 10 15,4 0-10-15,0 5 10 0,-1-1-10 0,2-4 50 16,2 0-50-16,0 3 50 0,2-1-50 0,0-1 16 15,3 1-16-15,-5 5 17 0,2-4-17 0,0 3 0 16,3 0 0-16,0-4 0 0,-5 5 0 0,6 2 60 16,-5-6-60-16,5 6 61 0,-1-2-61 0,9-7 3 0,0 0-3 15,-9 8 4-15,-3 1-4 0,12-9 37 0,0 0-37 16,-5 12 37-16,-4 0-37 0,9-12 53 0,0 0-53 16,-4 12 54-16,-3 1-54 0,7-13 18 0,0 0-18 15,-5 18 18-15,0-3-18 0,5-15 33 0,0 0-33 16,-4 12 34-16,1 0-34 0,3-12 0 0,0 0 0 0,-2 12 0 15,2-3 0-15,0-9 8 0,0 0-8 0,-3 10 8 16,3 2-8-16,0-12 8 0,0 0-8 0,0 12 9 16,0 0-9-16,0-12 66 0,0 0-66 0,0 12 66 15,3 0-66-15,-3-12-132 0,0 0 132 0,0 9-132 16,5-1 132-16,-1 11-1230 0</inkml:trace>
  <inkml:trace contextRef="#ctx0" brushRef="#br0" timeOffset="23448.75">11842 4157 505 0,'0'0'0'0,"-23"-9"0"0,-17-6 0 0,40 15 219 16,0 0-219-16,-40-24 219 0,-7-9-219 0,47 33 202 16,0 0-202-16,-53-43 202 0,-8-5-202 0,61 48 52 0,0 0-52 15,-80-51 52-15,-18-8-52 0,98 59 67 0,0 0-67 16,-87-44 68-16,-4 1-68 0,91 43 0 0,0 0 0 15,-91-36 0-15,-2 8 0 0,93 28 8 0,0 0-8 16,-96-27 9-16,-7 6-9 0,103 21 45 0,0 0-45 0,-98-24 46 16,6 4-46-16,92 20 53 0,0 0-53 0,-94-16 53 15,1 4-53-15,93 12 60 0,0 0-60 0,-79-12 61 16,9 2-61-16,70 10 18 0,0 0-18 0,-56-2 18 16,9 2-18-16,47 0 50 0,0 0-50 0,-33 5 51 15,12 4-51-15,21-9 44 0,0 0-44 0,-19 12 45 16,7 1-45-16,12-13 5 0,0 0-5 0,-14 18 5 15,3-3-5-15,11-15 48 0,0 0-48 0,-5 19 49 16,-4 2-49-16,9-21 32 0,0 0-32 0,-5 24 32 16,5 6-32-16,0-30 7 0,0 0-7 0,-3 42 7 0,3 4-7 15,0-46 0-15,0 0 0 0,3 45 1 0,-1 6-1 16,-2-51 48-16,0 0-48 0,7 43 48 0,-2-3-48 16,-5-40-1-16,0 0 1 0,7 41 0 0,3 5 0 15,-10-46-1-15,0 0 1 0,13 40 0 0,-5-3 0 0,-8-37 35 16,0 0-35-16,13 50 36 0,-3 7-36 0,-10-57 10 15,0 0-10-15,11 46 10 0,-1-1-10 0,-10-45 0 16,0 0 0-16,12 39 1 0,1-3-1 0,-13-36 56 16,0 0-56-16,14 33 56 0,3 1-56 0,-17-34 3 15,0 0-3-15,30 36 3 0,8 0-3 0,-38-36-1 16,0 0 1-16,42 34 0 0,7 8 0 0,-49-42 42 16,0 0-42-16,63 51 42 0,12 13-42 0,-75-64-13 0,0 0 13 15,68 58-13-15,-3 2 13 0,-65-60 19 0,0 0-19 16,68 48 20-16,-3-8-20 0,-65-40-4 0,0 0 4 15,64 32-3-15,1-1 3 0,-65-31 2 0,0 0-2 0,52 24 2 16,-5-8-2-16,-47-16 0 0,0 0 0 0,35 15 1 16,-5-3-1-16,-30-12 5 0,0 0-5 0,42 12 6 15,2 0-6-15,-1 4 0 0,1-4 0 0,-9-4 0 16,-7-4 0-16,3 4 3 0,3-3-3 16,-8 2 3-16,-5 0-3 0,2 2 2 0,1-1-2 0,-7-4 2 15,-8-1-2-15,2 2-1 0,1 2 1 0,4-2 0 16,1 2 0-16,2-2-4 0,6-1 4 0,-4-4-3 15,0 0 3-15,1-6 0 0,1 3 0 0,2-7 0 16,-4-1 0-16,-2 1 0 0,2-2 0 0,0 0 0 16,-6 0 0-16,3 0 12 0,-1-3-12 0,-3-3 12 15,-1 3-12-15,-1 0-8 0,-2-6 8 0,-1 6-8 0,0-4 8 16,-2 2-1-16,-2 1 1 0,0 1-1 16,-1-3 1-16,-1 5-40 0,1-1 40 0,1-5-40 0,-5-5 40 15,3 0 19-15,3-7-19 0,-3 2 20 0,-3-5-20 0,0 1-1 16,0 0 1-16,0 3 0 0,-3-5 0 0,-4 6 2 15,-2-4-2-15,0 3 3 0,-1-1-3 16,1-5-11-16,0-9 11 0,1 7-10 0,-1 1 10 0,2 6-2 16,-2-2 2-16,0 6-1 0,1 3 1 0,-5-1-36 15,-1 0 36-15,-3 4-36 0,1 4 36 0,-3-2 0 16,-2 4 0-16,-3-2 1 0,-3-2-1 0,5-9-7 16,-6-1 7-16,1-9-6 0,1-3 6 0,-5 2-5 0,-2-4 5 15,-2 1-4-15,-4 8 4 0,-4-2-7 16,-10 4 7-16,3 1-6 0,2 3 6 0,5-4-4 15,4-4 4-15,1 5-3 0,-2-2 3 0,-2-1 0 0,-2 1 0 16,-1 6 0-16,-3 3 0 0,1 0-10 0,-2 1 10 0,7 6-10 16,2 2 10-16,2 3-9 0,-1-4 9 0,1 8-8 15,-2-4 8-15,-2 3-16 0,-5 2 16 0,3 2-15 16,-3 2 15-16,5-1 39 0,3 1-39 0,8 1 39 16,-1 2-39-16,8 2-20 0,0 1 20 0,4 1-19 15,3-1 19-15,-1 2 15 0,3 2-15 0,-3 2 15 16,1-1-15-16,-4 1-50 0,3 1 50 0,-3 2-50 15,0 0 50-15,-1 0 8 0,-5 4-8 0,1-3 9 16,-2 6-9-16,6-3-14 0,-5 4 14 0,5-1-13 16,1 5 13-16,0 0 48 0,3 0-48 0,6-5 48 15,-2 2-48-15,5-3-4 0,-1 0 4 0,5-3-4 16,1-3 4-16,2 7 1 0,2 2-1 0,2-6 1 16,0-3-1-16,3 3 0 0,0 6 0 15,4 15 0-15,3 16 0 0,2-4 1 0,4 0-1 0,-8-12 1 0,-5-9-1 16,8 1 17-16,1-1-17 0,15 7 17 0,13 15-17 0,-2-8-9 15,2 5 9-15,-7-10-9 0,-5-3 9 16,-2 10 50-16,0 0-50 0,-11-18 51 16,-8-11-51-16,2 7-26 0,4-1 26 0,15 11-25 15,10 9 25-15,-1-4 26 0,3-4-26 16,-13-4 26-16,-2-13-26 0,2 4-2 0,3 2 2 0,6 15-2 0,1 8 2 0,-5-1 7 16,5 0-7-16,-18-16 7 0,-7-9-7 0,10 1 0 15,3 1 0-15,16 4 0 0,10-2 0 0,1-1 0 0,7 0 0 16,-21-6 0-16,-7-8 0 0,6 5 17 0,-6 0-17 15,12 2 17-15,10-1-17 0,-7 1 3 0,7 2-3 16,-10-4 4-16,0-5-4 0,-1-2 14 16,0 2-14-16,-11-6 15 0,-10 3-15 0,10-1-16 0,-3 1 16 15,6-3-15-15,6 1 15 0,5 0-2 0,1-2 2 0,-6 0-1 16,1-2 1-16,-3 0-12 0,-1 1 12 0,-4-8-12 16,-6-1 12-16,1 1 1 0,-7-6-1 0,-4-6 1 15,-1 2-1-15,-8-8 4 0,-1-2-4 0,-6-14 5 16,-4-9-5-16,-3-8-5 0,-5-3 5 0,-3-1-4 15,-5-3 4-15,-17-24-229 0,-6-20 229 0,-10 15-228 16,-6 1 228-16,-49-95-1566 0</inkml:trace>
  <inkml:trace contextRef="#ctx0" brushRef="#br0" timeOffset="31033.2">16783 9425 897 0,'0'0'0'0,"9"0"0"0,8 0 0 0,-17 0 155 0,0 0-155 15,9-1 155-15,3-1-155 0,-12 2 89 0,0 0-89 0,9-3 90 16,-4-6-90-16,-5 9 59 0,0 0-59 0,9-26 59 16,0-8-59-16,-9 34-45 0,0 0 45 0,-2-43-45 15,-5-14 45-15,7 57 165 0,0 0-165 0,-23-56 165 16,-19-8-165-16,42 64 29 0,0 0-29 0,-57-80 29 15,-20-20-29-15,77 100 56 0,0 0-56 0,-91-91 56 16,-12 4-56-16,103 87 29 0,0 0-29 0,-108-73 29 16,-4 10-29-16,112 63 6 0,0 0-6 0,-114-55 7 15,-5 16-7-15,119 39 0 0,0 0 0 0,-110-33 0 16,5 7 0-16,105 26 27 0,0 0-27 0,-94-12 27 16,3 11-27-16,91 1 68 0,0 0-68 0,-85 8 69 15,4 8-69-15,81-16 33 0,0 0-33 0,-66 18 34 16,8 12-34-16,58-30 36 0,0 0-36 0,-47 32 37 0,10 11-37 15,37-43 62-15,0 0-62 0,-35 55 62 0,11 15-62 16,24-70 7-16,0 0-7 0,-21 69 8 0,7 7-8 16,14-76 89-16,0 0-89 0,-14 63 90 0,4 1-90 0,10-64 36 15,0 0-36-15,-6 63 36 0,5 1-36 0,1-64 64 16,0 0-64-16,5 70 65 0,5 5-65 0,-10-75 27 16,0 0-27-16,16 69 27 0,1-5-27 0,-17-64 28 15,0 0-28-15,16 63 28 0,2-5-28 0,-18-58 1 16,0 0-1-16,22 64 1 0,-1-1-1 0,-21-63 9 0,0 0-9 15,27 62 10-15,-1-3-10 0,-26-59 23 16,0 0-23-16,29 46 24 0,3-7-24 0,-32-39 20 0,0 0-20 16,42 54 20-16,5 2-20 0,-47-56 10 0,0 0-10 0,49 67 10 15,2 5-10-15,-51-72 10 0,0 0-10 16,47 62 11-16,-4-2-11 0,-43-60 1 0,0 0-1 16,48 43 1-16,2-7-1 0,-50-36 14 0,0 0-14 0,58 24 15 15,5-8-15-15,-63-16 7 0,0 0-7 0,61 12 8 16,7-7-8-16,-68-5 4 0,0 0-4 0,49 1 4 15,-7-4-4-15,-42 3 13 0,0 0-13 0,51-7 13 16,-4-8-13-16,-47 15 0 0,0 0 0 0,70-30 1 16,12-12-1-16,-82 42 3 0,0 0-3 0,68-52 4 15,-7-17-4-15,-61 69-7 0,0 0 7 0,51-61-6 16,-13 1 6-16,-38 60 3 0,0 0-3 0,32-60 3 16,-8-1-3-16,-24 61-2 0,0 0 2 0,18-66-2 15,-8-5 2-15,-10 71 0 0,0 0 0 0,11-75 0 0,-3-8 0 16,-8 83-27-16,0 0 27 0,0-75-27 0,-10 1 27 15,10 74 5-15,0 0-5 0,-9-82 6 0,-1-13-6 16,10 95 0-16,0 0 0 0,-18-84 1 0,-3 0-1 16,-2 20 0-16,3 10 0 0,2 14 0 0,1 11 0 0,-3-5-1 15,-1-2 1-15,-3 0 0 0,-1-2 0 0,25 38 1 16,0 0-1-16,-38-38 2 0,-6-5-2 0,44 43-1 16,0 0 1-16,-56-46 0 0,-13-6 0 0,20 16-1 15,12 12 1-15,-2 4 0 0,3 8 0 0,-4-4-1 16,-2 4 1-16,-4 4 0 0,-1-1 0 0,2 2-1 15,-3-1 1-15,3-4 0 0,3 1 0 0,-5 1-3 0,-4 3 3 16,-5-3-3-16,-1-1 3 0,1 5-36 0,0-3 36 16,9 11-35-16,3 5 35 0,6-1 32 0,4 3-32 15,3 3 33-15,1 3-33 0,6 1-2 0,1 5 2 0,6-4-1 16,3-2 1-16,1 4-3 0,3 5 3 16,1 4-3-16,4 4 3 0,3 8 0 0,7 2 0 0,-1 0 1 15,1 4-1-15,0-1 3 0,8-2-3 0,-8-11 3 16,-2-8-3-16,4 7-19 0,2-3 19 0,2 8-18 15,1 3 18-15,0 4 3 0,2 8-3 0,0-1 4 16,-2 0-4-16,4-2 0 0,1-3 0 0,-3-2 0 16,0-4 0-16,6 2 5 0,-3 0-5 0,6 4 5 15,7 3-5-15,11 10 9 0,5 8-9 0,-9-20 9 16,-9-13-9-16,1 1 3 0,1-5-3 0,-4-1 3 16,-1-4-3-16,-3-6 6 0,3 6-6 0,-8-8 7 15,-3-1-7-15,4 3 0 0,-3-1 0 0,3-2 1 16,-2 1-1-16,3-1 0 0,2 2 0 0,-4-5 1 0,1-1-1 15,4-5-1-15,3 0 1 0,-1-1 0 0,3-4 0 16,2 1 5-16,3-2-5 0,-3 4 5 0,1-3-5 0,-2 3-2 16,4 3 2-16,1-4-1 0,0 6 1 0,5-3 3 15,6 3-3-15,0 0 3 0,1 1-3 0,-1-3 0 16,3-4 0-16,-17 1 1 0,-13-1-1 0,6-3-6 16,-4 0 6-16,6-10-5 0,3-4 5 0,-6-7 3 15,3-1-3-15,-8-4 4 0,-6-3-4 0,4 0-18 16,-4-7 18-16,-2 9-18 0,-2-4 18 0,0 0 4 15,-2-2-4-15,0-6 4 0,-1-6-4 0,-3-3-6 16,-1-7 6-16,-1 7-5 0,-6 2 5 0,0 4 14 0,-2 3-14 16,2 0 15-16,-5 3-15 0,1-4-3 0,-1-3 3 15,-2-1-3-15,0-8 3 0,3 2 0 0,-4 0 0 0,1 4 1 16,-2 3-1-16,-3 2 0 0,-4 2 0 0,-1-8 1 16,-10 1-1-16,-6-12-42 0,-14-15 42 0,5 15-41 15,2 3 41-15,7 11-266 0,10 4 266 0,-5 4-266 16,2 0 266-16,-39-39-1758 0</inkml:trace>
  <inkml:trace contextRef="#ctx0" brushRef="#br0" timeOffset="39380.29">20316 13090 516 0,'0'0'0'0,"-16"-16"0"16,-10-8 0-16,0 4 136 0,-2-1-136 0,8 7 137 16,3 6-137-16,-2-1 89 0,0-1-89 0,-8 1 90 15,-6 4-90-15,3 0 42 0,1 3-42 0,6 2 43 16,6 0-43-16,-6 4 58 0,0-1-58 0,0 6 58 15,1 1-58-15,3 2-1 0,-1 2 1 0,6-1 0 0,6 5 0 16,-1-1 45-16,2 3-45 0,3 6 45 0,3-2-45 16,1 9 66-16,1 6-66 0,5 1 67 0,2-1-67 15,-2 1 90-15,-1-1-90 0,0-1 90 0,-1 0-90 0,4-2 49 16,3 0-49-16,-1 3 49 0,1 4-49 16,1 5 36-16,2 0-36 0,2-2 36 0,-4-1-36 15,2 1 26-15,0-1-26 0,2 0 26 0,-1-2-26 0,-1 5 8 16,-1 3-8-16,1-3 8 0,-4-2-8 15,2-1 80-15,0-2-80 0,1-2 80 0,-1-1-80 0,2 1 23 16,-4-2-23-16,1 6 24 0,-2 3-24 0,-1-2 61 16,1 2-61-16,-4-1 62 0,2-4-62 0,0 0 22 15,4-2-22-15,-6-2 23 0,0-3-23 0,2 2 20 0,2-5-20 16,0-1 20-16,-4-4-20 0,0 3 17 0,2-1-17 16,0-4 17-16,2-3-17 0,-2-6 9 15,0-5-9-15,-2-2 9 0,0-3-9 0,4 0 25 0,2-4-25 0,-1-3 26 16,1-3-26-16,-1 1-2 0,2 2 2 15,-3-5-2-15,-2-2 2 0,2-3-2 0,-1-2 2 0,1 0-1 16,0-2 1-16,1-3 22 0,1-2-22 0,-1 3 22 16,-1 1-22-16,3-2-10 0,1-2 10 0,-3 4-9 15,1 2 9-15,3 1 11 0,-4 0-11 0,0 4 11 16,-1 1-11-16,2-3 1 0,-1 1-1 0,-1 4 2 16,-4-4-2-16,4 3 1 0,0-1-1 0,-4 2 1 15,2-1-1-15,0 1-1 0,0 0 1 0,0 2-1 16,-2-1 1-16,4 3 7 0,-6-3-7 0,4 2 8 15,2 1-8-15,-2-1-9 0,-2 2 9 0,-5 0-9 16,9-4 9-16,-9 4 8 0,12-5-8 0,-12 5 9 0,9-7-9 16,-9 7-24-16,12-10 24 0,-12 10-23 15,7-12 23-15,-2 4 26 0,1-1-26 0,-3 0 26 0,-1 6-26 16,-2 3-31-16,2-12 31 0,-2-10-31 0,0-13 31 0,5 3 0 16,-3-4 0-16,-1 17 0 0,-2 9 0 0,1 3 0 15,-2 3 0-15,2-22 1 0,0-11-1 0,0 1 0 16,-4-2 0-16,4 14 0 0,0 7 0 0,0 0-2 15,4 3 2-15,-11-17-2 0,-2-12 2 0,0-3 12 16,1-6-12-16,2 21 13 0,1 11-13 0,2-6 0 16,-4-1 0-16,-4-16 0 0,-1-11 0 0,3 6 1 15,-5-1-1-15,4 6 2 0,1 2-2 0,-3-4-21 16,0 0 21-16,5 13-21 0,0 6 21 0,-4-3-2 16,-6 3 2-16,-3-7-1 0,-4 2 1 0,0 4-1 0,-3-2 1 15,10 10 0-15,5 7 0 0,-6-2-12 0,-8 1 12 0,-2-6-12 16,-5-2 12-16,5-3-8 0,0-5 8 0,12 15-7 15,7 9 7-15,1 2 3 0,-5-3-3 0,-4-9 4 16,-4-7-4-16,2 6-5 0,-2 2 5 0,7 4-4 16,3 2 4-16,-1 4 5 0,-2 6-5 15,0 3 5-15,-2 0-5 0,3 9-16 16,-3 5 16-16,5 0-15 0,1 1 15 0,3 4 13 16,3 2-13-16,-1 0 14 0,2 1-14 15,3 2 15-15,1 4-15 0,1 3 16 0,0-3-16 0,1 10 45 0,1 5-45 0,-1-2 46 16,3 0-46-16,2 1 9 0,-2-1-9 0,2 2 9 15,5-3-9-15,-3 4 12 0,2 5-12 0,0 1 13 16,1-2-13-16,-3 0 17 0,6 0-17 0,-7-5 17 16,3-1-17-16,-3-3 22 0,-1 4-22 0,-2-1 22 15,1-1-22-15,0 0 3 0,1 1-3 0,3-6 4 0,1-2-4 0,2 1 0 16,-2-1 0-16,0-3 0 0,-1-5 0 16,3 0 65-16,2 0-65 0,3 0 65 0,2 0-65 15,0-4-22-15,0 1 22 0,1-1-22 0,-1 0 22 16,-1-1 52-16,2-3-52 0,-1-3 52 0,0-1-52 0,-2-4-45 15,-1 3 45-15,-1-3-45 0,3 1 45 0,-5-3 32 16,1-1-32-16,0-1 33 0,0-1-33 16,-1-2-35-16,-4-2 35 0,-1-3-35 0,1-3 35 0,1-5 49 15,2-2-49-15,-5-2 50 0,-2 1-50 0,7-6-36 16,5-5 36-16,-3-8-36 0,3-9 36 0,-5-5 40 16,1-8-40-16,-4 10 41 0,-2-4-41 0,-1 2-32 15,1-2 32-15,-2-8-32 0,2-6 32 16,-6-1 25-16,3-3-25 15,-3 22 26-15,-1 12-26 0,-2-8-13 0,0 1 13 0,-5-12-12 0,-2-9 12 0,1 5 8 0,1 0-8 0,0 12 9 16,1 9-9-16,-3-14-33 0,6-5 33 0,-10 7-32 16,2-4 32-16,-1 2 43 0,-2-1-43 0,0 4 43 15,-2 3-43-15,0-13-39 0,-2-8 39 0,-2 1-38 16,1-1 38-16,-4-13 33 0,-2-3-33 16,6 21 34-16,1 10-34 0,-5-22-34 0,-3-10 34 15,-1 6-33-15,-5 4 33 0,-4 5 8 16,-8 5-8-16,12 17 9 0,7 12-9 0,-12-6-41 0,-1-3 41 0,9 11-40 15,5 7 40-15,-8-10 9 0,-2-1-9 0,11 13 10 16,6 6-10-16,-11 1-37 0,-4 8 37 0,0 5-36 16,0 8 36-16,3 8 58 0,0 8-58 0,6 2 58 0,6 3-58 15,4 8-26-15,2 6 26 0,4 3-26 0,2 4 26 16,6 3 39-16,8 2-39 0,1 13 40 0,0 0-40 16,4-2-42-16,3-4 42 0,-7 0-41 0,2-4 41 15,-7-10 43-15,0-10-43 0,0 4 44 0,-2-6-44 16,2 2-44-16,0 0 44 0,2-2-44 0,2 5 44 0,-1 2 38 15,-1 4-38-15,1-4 38 0,4-2-38 0,-3 2-9 16,-1-5 9-16,8 0-8 0,-1-2 8 0,4-2 1 16,0 4-1-16,5-3 2 0,6-1-2 0,-2-4 36 15,1-6-36-15,2-3 37 0,-1-4-37 16,-32-22 5-16,0 0-5 0,33 20 5 0,2-7-5 0,-35-13-109 16,0 0 109-16,28 5-109 0,-6-9 109 0,29 6-1799 15</inkml:trace>
  <inkml:trace contextRef="#ctx0" brushRef="#br0" timeOffset="51695.19">21444 9348 628 0,'0'0'0'0,"0"0"0"0,-22 12 0 0,13-12 221 16,2-5-221-16,-2-3 222 0,1-5-222 0,-6 0 135 0,-6-1-135 15,-8-5 136-15,-7-1-136 0,-3 1 89 0,-4 2-89 16,4 1 90-16,-1-1-90 0,-3 1 50 0,-3 3-50 15,-9-1 50-15,-7-1-50 0,-1-1 120 0,-2 4-120 0,4 4 121 16,1-1-121-16,-11 6 67 0,-9-4-67 0,18 3 68 16,11 2-68-16,-1-1 30 0,-3 3-30 0,8 0 30 15,6 0-30-15,-3 3 7 0,-1 1-7 0,9 1 7 16,5-1-7-16,-1 4 25 0,-2 1-25 0,6 1 26 16,5 0-26-16,-3 7 74 0,1 4-74 0,6-4 75 15,8 2-75-15,-1 5 100 0,4 5-100 0,6 6 101 16,4-3-101-16,2 4 68 0,2 4-68 0,5-3 68 15,1 0-68-15,4 4 0 0,2 2 0 0,6 1 0 16,-2 3 0-16,3-3 30 0,0 3-30 0,2-8 30 16,-5 0-30-16,5 1 0 0,0-2 0 0,5-2 0 15,2-2 0-15,3-1 40 0,-1-2-40 0,3 1 40 0,4 2-40 16,8 3 0-16,8-1 0 0,-17-9 0 0,-10-6 0 16,11-6-1-16,-2-6 1 0,2-1 0 15,-1-1 0-15,1-2-1 0,-2-1 1 0,-4-3 0 0,-1-1 0 16,-4-1 1-16,-3-3-1 0,-4 3 2 0,-10 1-2 0,7 0 40 15,-1 0-40-15,-1 0 41 0,0-4-41 16,4 4-12-16,6 0 12 0,-3-5-12 0,2-2 12 0,0-5 37 16,3-9-37-16,-5 3 37 0,0-3-37 0,0-6-37 15,0-1 37-15,-2-3-36 0,0 2 36 0,-5-7 1 16,-4-3-1-16,-1-4 1 0,-2-2-1 0,-5-10-2 16,-4-5 2-16,-1 0-1 0,-3 2 1 0,-1 1 10 0,-1 4-10 15,-8 5 11-15,0 3-11 0,-8-3-7 16,-4-7 7-16,-11-3-7 0,-10-7 7 0,-5 10-84 0,-14 0 84 15,5 10-83-15,0 0 83 0,2-1-527 0,2-7 527 16,-15-5-527-16,-8-9 527 0,-65-57-1003 0</inkml:trace>
  <inkml:trace contextRef="#ctx0" brushRef="#br0" timeOffset="53944.96">7343 9969 1087 0,'0'0'0'0,"-24"16"0"16,-20 11 0-16,44-27 203 0,0 0-203 0,9 6 204 16,22-15-204-16,-31 9 109 0,0 0-109 0,25-2 109 15,4 1-109-15,-29 1 36 0,0 0-36 0,20 5 37 16,-1 3-37-16,-19-8-9 0,0 0 9 0,9 11-8 15,-9 1 8-15,0-12 6 0,0 0-6 0,-13 15 6 16,-13 0-6-16,26-15 31 0,0 0-31 0,-35 14 31 16,-15-2-31-16,50-12 97 0,0 0-97 0,-56 11 98 15,-9-10-98-15,65-1 52 0,0 0-52 0,-72-1 53 16,-3-3-53-16,75 4 59 0,0 0-59 0,-85-7 60 16,-10 2-60-16,95 5 28 0,0 0-28 0,-70-9 28 15,11 3-28-15,59 6 9 0,0 0-9 0,-35-6 10 16,19 3-10-16,16 3 5 0,0 0-5 0,-10-7 6 0,10 2-6 15,0 5 7-15,0 0-7 0,2-10 8 0,6-1-8 16,-8 11 3-16,0 0-3 0,30-13 3 0,14-4-3 16,-44 17 18-16,0 0-18 0,50-16 18 0,10 1-18 15,-60 15 0-15,0 0 0 0,64-9 1 0,1-1-1 0,-65 10 33 16,0 0-33-16,91-2 33 0,12-1-33 0,-103 3 10 16,0 0-10-16,100 3 10 0,-6 2-10 0,-94-5 0 15,0 0 0-15,73 7 0 0,-13 0 0 0,-60-7-5 16,0 0 5-16,40 9-5 0,-10-6 5 0,-30-3 0 15,0 0 0-15,21 5 0 0,-9-1 0 0,-12-4-11 0,0 0 11 16,10 1-10-16,-3-1 10 16,-7 0 3-16,0 0-3 0,-7 0 4 0,-12-1-4 0,19 1 1 0,0 0-1 15,-30-4 1-15,-12 1-1 0,42 3 3 0,0 0-3 0,-52-2 4 16,-13-1-4-16,65 3 42 0,0 0-42 0,-71 0 43 16,-8 0-43-16,79 0 18 0,0 0-18 0,-98-4 19 15,-15 4-19-15,113 0 0 0,0 0 0 0,-103-5 0 16,3 1 0-16,100 4 22 0,0 0-22 0,-73-3 23 15,13-2-23-15,60 5-2 0,0 0 2 0,-38-2-1 16,24 0 1-16,14 2 22 0,0 0-22 0,-12-1 23 16,6 1-23-16,6 0-34 0,0 0 34 0,23 0-33 15,19-2 33-15,-42 2-1 0,0 0 1 0,56 0-1 16,14 0 1-16,-70 0-3 0,0 0 3 0,91 0-2 16,24 5 2-16,-21 2-38 0,-8-2 38 0,-23 2-37 15,-18-3 37-15,-45-4-10 0,0 0 10 0,68 12-9 16,11 0 9-16,-11 0-7 0,-7 0 7 0,-34-7-6 0,-24-5 6 15,6 1 15-15,0 1-15 0,4 2 15 0,5-1-15 16,-1 0 0-16,-1-1 0 0,-4 2 0 0,-6-1 0 16,-6-3 14-16,0 0-14 0,0 0 15 0,-14-7-15 0,-2 2 4 15,-2-5-4-15,-4 5 4 0,-3-2-4 16,3 2 37-16,-8-4-37 0,4 6 37 16,-8-6-37-16,3 2-22 0,-7 0 22 0,3 2-22 0,-2-4 22 0,37 9 7 15,0 0-7-15,-47-8 7 0,-7-2-7 0,6 1-5 16,1-1 5-16,5 1-5 0,4 4 5 0,3-4 3 15,0 6-3-15,0-4 4 0,5 2-4 0,1 2 14 16,-1-4-14-16,4 3 15 0,0 3-15 0,-1-5 39 16,3 5-39-16,1-1 39 0,2 2-39 0,4 0 3 0,4-2-3 15,0 1 3-15,0-3-3 0,1 1 33 0,3-1-33 16,4 3 34-16,-2-3-34 0,7 4-33 0,-9 0 33 16,9 0-32-16,-5-3 32 0,5 3 56 0,0 0-56 15,0 0 57-15,0 0-57 0,0 0 21 0,0 0-21 0,0 0 21 16,0 0-21-16,0 0 13 0,0 0-13 0,0 0 13 15,0 0-13-15,0 0 3 0,0 0-3 0,0 0 3 16,0 0-3-16,0 0 0 0,0 0 0 16,0 0 0-16,0 0 0 0,0 0 0 0,0 0 0 0,0 0 0 15,0 0 0-15,0 0-26 0,0 0 26 0,0 0-26 16,0 0 26-16,0 0-13 0,5-6 13 0,-5 6-13 16,7-10 13-16,-7 10-2 0,0 0 2 0,0 0-2 15,0 0 2-15,0 0-20 0,0 0 20 0,0 0-20 0,0 0 20 16,0 0-3-16,6 10 3 0,-6-10-2 15,3 9 2-15,-3-9-20 0,9 12 20 0,-9-12-20 16,5 10 20-16,-5-10 1 0,7 11-1 0,-7-11 2 0,5 10-2 16,-5-10-15-16,6 9 15 0,-6-9-14 0,0 0 14 15,0 0 38-15,7 3-38 0,-7-3 39 0,8 2-39 0,-3-2-7 16,4 0 7-16,-9 0-6 0,9 0 6 0,-9 0 13 16,7-2-13-16,-7 2 13 0,0 0-13 0,0 0-30 15,9 0 30-15,-9 0-30 0,8-3 30 0,1 3-64 16,-4 0 64-16,-5 0-64 0,13 0 64 0,-8 3-73 15,2-1 73-15,-7-2-72 0,9 1 72 0,-9-1-219 16,14 2 219-16,-14-2-219 0,8 0 219 0,1 0-1416 0</inkml:trace>
  <inkml:trace contextRef="#ctx0" brushRef="#br0" timeOffset="55676.95">21425 17995 191 0,'0'0'0'0,"0"0"130"0,-24 22-130 15,12-12 130-15,-2-1-130 0,1 1 178 0,3 2-178 16,1 0 179-16,0-2-179 0,1 4 57 0,1 0-57 0,3-4 58 15,-3-1-58-15,7-9 131 0,-12 8-131 0,3-4 132 16,-1-1-132-16,1-5 100 0,-3-4-100 0,1 2 100 16,-1-1-100-16,0-5 96 0,-6-4-96 0,6 4 97 15,2 1-97-15,-4-3 30 0,-2-2-30 0,7 6 30 16,2 3-30-16,-5-6 13 0,-2-1-13 0,5 4 14 16,1 1-14-16,-6-3 5 0,-2-1-5 0,-2-1 6 15,-4 0-6-15,-1 0 2 0,-2-3-2 0,3 6 3 16,-3 2-3-16,4 2-1 0,4 2 1 0,-1 1 0 15,3 0 0-15,1 2 3 0,0 2-3 0,0 0 4 0,0-2-4 16,2 1 2-16,1 1-2 0,2 0 3 0,4 0-3 16,5-2 53-16,0 0-53 0,0 0 53 0,0 0-53 15,0 0 38-15,0 0-38 0,0 0 39 0,0 0-39 16,0 0 5-16,12-11-5 0,-1 4 5 0,-2 1-5 0,-1-1 31 16,4-2-31-16,-1 2 31 0,-2 0-31 0,3 1 1 15,0 0-1-15,0 3 1 0,2-1-1 0,0 3 41 16,2 1-41-16,2 0 41 0,-4 1-41 0,1 1 2 15,3 2-2-15,-1 1 2 0,-3 0-2 0,2-3-4 16,-6-1 4-16,3 1-3 0,-1-2 3 0,0-2 1 16,-1-1-1-16,1 0 2 0,0-1-2 0,0-3 15 15,2-1-15-15,-2 1 16 0,-3 0-16 0,2-3 4 16,-1-4-4-16,-5 7 4 0,-1 2-4 0,1-2-9 0,-1 0 9 16,-4 7-9-16,0-7 9 0,0 7-2 0,0-7 2 0,0 7-1 15,0 0 1-15,0 0-37 0,0 0 37 0,0 0-36 16,0 0 36-16,0 0 13 0,0 0-13 0,0 0 14 15,-6 9-14-15,1 3 7 0,0 3-7 0,0 4 8 16,-8 5-8-16,8 2-1 0,0 3 1 0,1-3-1 16,1-2 1-16,-1 5-1 0,-1 4 1 0,0-1-1 15,0 3 1-15,-1-3-5 0,3 1 5 0,-4-6-4 16,0-1 4-16,0-4 0 0,0-1 0 0,2-5 0 16,-6-4 0-16,3-4-20 0,-3-1 20 0,-3-4-19 15,-2-3 19-15,-1-3 1 0,-4-4-1 0,-2 2 2 16,2-2-2-16,-5-7-26 0,-7-3 26 0,-2 2-25 15,-3-1 25-15,-36-15-1373 0</inkml:trace>
  <inkml:trace contextRef="#ctx0" brushRef="#br0" timeOffset="61859.1">26328 4795 1737 0,'0'0'0'0,"0"0"0"16,0-20 0-16,0 20 357 0,0 0-357 0,0-16 357 15,0 4-357-15,0 12 291 0,0 0-291 0,0-15 291 0,0 3-291 16,0 12 175-16,0 0-175 0,0-9 175 0,0 2-175 16,0 7 73-16,0 0-73 0,0 0 74 0,0 0-74 15,0 0 28-15,0 0-28 0,-6 19 28 0,0 7-28 0,6-26 45 16,0 0-45-16,-13 43 45 0,-2 8-45 0,15-51-5 15,0 0 5-15,-16 52-5 0,0-1 5 0,16-51 7 16,0 0-7-16,-16 52 8 0,1-1-8 0,15-51 9 16,0 0-9-16,-11 48 10 0,4-2-10 0,7-46 1 15,0 0-1-15,-3 37 1 0,1-5-1 0,2-32 15 16,0 0-15-16,2 21 16 0,5-8-16 0,-7-13 3 16,0 0-3-16,7 0 3 0,1-12-3 0,-8 12 12 0,0 0-12 15,9-22 13-15,2-10-13 0,-11 32-1 0,0 0 1 16,7-43-1-16,1-14 1 0,-8 57 1 15,0 0-1-15,7-67 1 0,-1-12-1 0,-6 79 0 0,0 0 0 0,8-91 0 16,3-12 0-16,-11 103 0 0,0 0 0 0,10-80 0 16,-1 9 0-16,-9 71 0 0,0 0 0 0,9-44 0 15,-2 13 0-15,-7 31-19 0,0 0 19 0,5-21-18 16,0 6 18-16,-5 15-1 0,0 0 1 0,0 0-1 16,11 8 1-16,-11-8-2 0,0 0 2 0,7 22-1 15,0 8 1-15,-7-30 8 0,0 0-8 0,10 39 9 16,4 7-9-16,-14-46 0 0,0 0 0 0,18 64 0 15,3 11 0-15,-21-75 6 0,0 0-6 0,28 88 7 16,5 3-7-16,-33-91 3 0,0 0-3 0,33 75 3 16,4-11-3-16,-37-64-20 0,0 0 20 0,33 48-20 0,-2-15 20 15,-31-33-259-15,0 0 259 0,23 19-258 0,-13-11 258 16,24 23-2277-16</inkml:trace>
  <inkml:trace contextRef="#ctx0" brushRef="#br0" timeOffset="62065.1">26235 5131 1883 0,'0'0'0'0,"7"-6"0"0,4-6 0 0,1 0 305 0,4 0-305 16,-1-4 305-16,3-1-305 0,-1 2 203 0,2-4-203 15,2-2 203-15,2-3-203 0,2 0 80 0,-1 2-80 16,1-2 80-16,-3 0-80 0,3 3-94 0,-3 2 94 0,-1 4-93 15,0-1 93-15,0 6-626 0,2 3 626 0,-6-1-625 16,-4 1 625-16,16-5-1000 0</inkml:trace>
  <inkml:trace contextRef="#ctx0" brushRef="#br0" timeOffset="62393.92">27032 4562 1535 0,'0'0'0'0,"0"0"0"16,5-5 0-16,-5 5 391 0,0 0-391 0,0 0 392 0,0 0-392 16,0 0 227-16,0 0-227 0,0 0 227 0,-10 0-227 0,-1 1 191 15,-3 3-191-15,5-1 191 0,1-3-191 0,-1 7 80 16,-2-2-80-16,-6 14 80 0,-4 7-80 0,2 5 19 15,1 3-19-15,6-5 20 0,5-8-20 0,2 10 24 16,1 0-24-16,3 1 25 0,2-4-25 0,3-1 53 16,1 1-53-16,2-11 53 0,2-2-53 0,1-3 15 15,3 0-15-15,-1-8 16 0,2-1-16 0,1-3 1 16,5-3-1-16,-1-1 1 0,0-4-1 0,0-4-94 0,2 0 94 16,-1-7-94-16,-3-2 94 0,-1-1-454 0,-4 1 454 15,4-3-453-15,-1-3 453 0,17-21-1662 0</inkml:trace>
  <inkml:trace contextRef="#ctx0" brushRef="#br0" timeOffset="62658.2">27346 4454 1860 0,'0'0'0'0,"0"0"0"16,0 0 0-16,0 0 392 0,0 0-392 0,0 0 393 15,0 0-393-15,0 0 249 0,-7 3-249 0,7-3 249 16,-12 5-249-16,5-1 137 0,0 4-137 0,0-1 137 15,0 2-137-15,0-1 71 0,-2 4-71 0,4-1 71 16,0-3-71-16,0 4 26 0,-2 0-26 0,1 4 26 16,1 4-26-16,0-1 0 0,-2 5 0 0,2-7 0 15,1 2 0-15,3-3 13 0,-1-1-13 0,4-3 13 0,1-3-13 16,4-1 33-16,-2-1-33 0,2-5 33 0,0-2-33 16,2 0-39-16,0-2 39 0,1-1-38 0,1-4 38 15,1 2-257-15,-2-2 257 0,3 2-257 0,-3-4 257 0,13-6-2210 16</inkml:trace>
  <inkml:trace contextRef="#ctx0" brushRef="#br0" timeOffset="63026.22">27477 4354 1670 0,'0'0'0'0,"7"-7"0"0,6-5 0 0,-5 4 439 0,-1-1-439 16,-7 9 439-16,11-10-439 0,-11 10 238 0,9-5-238 0,-9 5 239 15,0 0-239-15,0 0 199 0,3 8-199 0,-3 1 199 16,0 1-199-16,0 4 65 0,0 5-65 0,0-1 65 16,0 3-65-16,2 3 32 0,0 0-32 0,-2-5 33 15,0 2-33-15,0-6 1 0,0 2-1 0,3-1 1 16,0-4-1-16,-1 0 25 0,-2-2-25 0,4-1 26 16,3-4-26-16,-7-5 5 0,12 7-5 0,-3-4 6 15,-1-3-6-15,1 0 34 0,2 0-34 0,-1-3 35 16,-1-1-35-16,1-1 0 0,-1-2 0 0,0 2 0 15,0-5 0-15,-2 1 0 0,0 1 0 0,0-4 1 16,-2 0-1-16,0-1 3 0,-2-5-3 0,1-3 3 16,-1-6-3-16,1-1 1 0,-1-3-1 0,-3 4 2 15,0 1-2-15,0 0-8 0,0 2 8 0,-5 7-7 0,3 2 7 16,1 3-17-16,-3 0 17 0,2 5-17 0,-1 5 17 16,3 2-113-16,0 0 113 0,0 0-113 0,0 0 113 15,0 0-361-15,-2 5 361 0,2-5-361 0,0 9 361 0,0 1-1923 16</inkml:trace>
  <inkml:trace contextRef="#ctx0" brushRef="#br0" timeOffset="63425.15">27844 4172 1804 0,'0'0'0'16,"0"0"0"-16,-7-5 0 0,7 5 341 0,-5-10-341 15,5 10 342-15,2-9-342 0,-2 9 207 0,7-12-207 16,-7 12 208-16,10-7-208 0,1 2 156 0,1-2-156 0,2 2 157 16,3 2-157-16,1 3 59 0,1-4-59 0,-3 8 60 15,-2-1-60-15,0-1-3 0,-2 5 3 0,-3-1-3 16,-2 3 3-16,0 3 1 0,-2-3-1 0,-2 1 2 16,-3-1-2-16,2 3-1 0,-2 0 1 0,-2 0-1 15,1-4 1-15,-1 4 22 0,-2-2-22 0,3 2 22 16,-3 1-22-16,4-5-4 0,-2 1 4 0,2-9-4 15,-3 8 4-15,3-8 53 0,0 0-53 0,0 0 53 16,0 0-53-16,0 0-3 0,5-13 3 0,-3 1-3 16,0-4 3-16,1 1 17 0,1-6-17 0,-1-1 17 15,1 1-17-15,-1-3-2 0,2-3 2 0,1 6-2 16,1-3 2-16,1-3 2 0,-1-1-2 0,0 4 2 16,-1 2-2-16,1 5-98 0,0-2 98 0,0 7-98 0,0 3 98 15,0 1-308-15,1 1 308 0,1 3-307 0,-2 4 307 16,-7 0-529-16,0 0 529 0,14-1-529 0,2-3 529 15,13-4-1031-15</inkml:trace>
  <inkml:trace contextRef="#ctx0" brushRef="#br0" timeOffset="63760.17">28285 3851 1771 0,'0'0'0'0,"0"0"0"0,-13 0 0 0,13 0 388 16,0 0-388-16,-7 4 388 0,0-4-388 0,7 0 227 16,0 0-227-16,-7 3 227 0,2-1-227 0,5-2 86 15,0 0-86-15,-9 10 87 0,1 2-87 0,8-12 76 0,0 0-76 16,-11 28 76-16,-1 8-76 0,12-36-30 0,0 0 30 15,-9 32-30-15,2 3 30 0,7-35 1 0,0 0-1 16,-3 25 2-16,1 1-2 0,2-26 62 0,0 0-62 0,0 17 62 16,3-5-62-16,-3-12 0 0,0 0 0 0,7 7 0 15,4-5 0-15,-11-2 1 0,0 0-1 0,14-5 1 16,3-7-1-16,-17 12-3 0,0 0 3 0,21-16-3 16,4-8 3-16,-25 24-51 0,0 0 51 0,24-24-50 15,2 0 50-15,-26 24-39 0,0 0 39 0,21-15-38 16,-3-1 38-16,-18 16-2 0,0 0 2 0,14-5-1 15,-5 5 1-15,-9 0-4 0,0 0 4 0,7 9-4 16,-2 3 4-16,-5-12-1 0,0 0 1 0,7 15 0 16,2 6 0-16,-9-21-2 0,0 0 2 0,8 15-1 15,3-3 1-15,-11-12-15 0,0 0 15 0,10 12-15 16,1-5 15-16,-11-7-51 0,0 0 51 0,10 2-50 16,2 1 50-16,-12-3-342 0,0 0 342 0,14-5-341 0,2-7 341 15,14-3-1642-15</inkml:trace>
  <inkml:trace contextRef="#ctx0" brushRef="#br0" timeOffset="64458.16">28615 3731 1827 0,'0'0'0'0,"0"0"0"0,0 0 0 0,0 0 327 16,0 0-327-16,0 0 327 0,0 0-327 0,0 0 183 16,0 0-183-16,0 0 183 0,-4 9-183 0,4-9 82 15,0 0-82-15,-1 8 83 0,-3 3-83 0,4-11 35 0,0 0-35 16,-2 13 36-16,1 6-36 0,1-3 1 0,0-4-1 15,1 0 1-15,1 0-1 0,0-7 5 0,1-2-5 16,-3-3 5-16,12 4-5 0,-12-4 50 0,0 0-50 16,13 0 50-16,1-7-50 0,-14 7-2 0,0 0 2 0,17-12-1 15,2-2 1-15,-19 14 11 0,0 0-11 0,21-19 11 16,0-5-11-16,-3 4-1 0,-2-3 1 0,-3 8 0 16,0 1 0-16,-5 4 9 0,-2 1-9 0,-3 4 10 15,-1-2-10-15,-2 7-23 0,0-7 23 0,0 7-22 16,0 0 22-16,0 0 15 0,0 0-15 0,0 0 16 15,0 0-16-15,0 0 38 0,3 7-38 0,-3-7 39 16,6 7-39-16,-6-7-3 0,7 12 3 0,-7-12-2 16,12 9 2-16,-12-9 1 0,10 3-1 0,-10-3 2 15,13 5-2-15,-6-1 58 0,0-4-58 0,0 3 59 16,0-3-59-16,-7 0 3 0,10 0-3 0,-3 0 4 0,0 0-4 16,-7 0 0-16,10-7 0 0,-10 7 1 0,13-8-1 15,-13 8 50-15,8-9-50 0,-8 9 50 0,7-10-50 16,-3 5-3-16,-1-7 3 0,1 1-2 0,-1-1 2 15,1 0 5-15,-2-2-5 0,-1 8 5 0,-1-1-5 16,0 7-39-16,-1-5 39 0,1 5-38 0,0 0 38 0,0 0-14 16,1 15 14-16,1-3-13 0,0 0 13 15,0 5 40-15,-1 2-40 0,5 2 41 0,2 3-41 0,5 1 1 16,4 5-1-16,2 4 2 0,2-1-2 0,2 10 51 16,0 1-51-16,-2 1 52 0,0 1-52 0,-4-3-8 15,-3-7 8-15,-2 0-7 0,-3 4 7 0,-4-1 12 16,-1-3-12-16,-4 0 12 0,-5-3-12 0,-2 4 26 0,-6 5-26 15,8-22 26-15,3-9-26 0,-5 1 6 0,-3 3-6 16,-16 11 6-16,-13 8-6 0,4-5 29 0,-1 2-29 16,8-12 29-16,3-4-29 0,2-4 27 0,4-4-27 15,4-7 27-15,2-6-27 0,6-4 14 0,4-5-14 0,6-2 15 16,6-7-15-16,3-11 0 0,2-6 0 0,2-2 0 16,0-5 0-16,-1 5 0 0,-1-1 0 0,4 4 0 15,-1 4 0-15,3 2 0 0,-1 5 0 16,0-2 0-16,-2-2 0 0,-1-3-8 0,0-3 8 0,-4 1-8 15,2 2 8-15,0 3-146 0,0 6 146 0,-2-3-145 16,1 5 145-16,-1 1-429 0,0 3 429 0,2 6-428 16,0-1 428-16,14-13-1825 0</inkml:trace>
  <inkml:trace contextRef="#ctx0" brushRef="#br0" timeOffset="64706.15">29508 3391 1916 0,'0'0'0'0,"0"0"0"0,7-5 0 0,-7 5 331 16,8-12-331-16,-2 5 332 0,-1 2-332 0,3-5 244 15,5 1-244-15,-1 1 244 0,0-1-244 0,6-1 136 16,1 1-136-16,0 1 136 0,-1-3-136 0,3 3 90 0,1 3-90 15,-3-2 91-15,-1-2-91 0,-2 2-22 0,-4 2 22 16,-2 2-22-16,-1 3 22 0,0-4-133 0,0 4 133 16,-9 0-132-16,0 0 132 0,0 0-2316 0</inkml:trace>
  <inkml:trace contextRef="#ctx0" brushRef="#br0" timeOffset="64886.16">29464 3616 1950 0,'0'0'0'0,"17"-3"0"16,11-9 0-16,2 0 346 0,3-9-346 0,0 2 346 15,-1-1-346-15,3-4 204 0,1-1-204 0,3 7 204 16,1-3-204-16,-7 2 84 0,-5-1-84 0,-2 8 85 16,-5 0-85-16,-5-1-54 0,-4 0 54 0,-3 4-53 15,-2 4 53-15,9-10-2261 0</inkml:trace>
  <inkml:trace contextRef="#ctx0" brushRef="#br0" timeOffset="66459.69">11907 5847 550 0,'0'0'0'0,"3"-19"0"16,3-13 0-16,-6 32 44 0,0 0-44 0,5-31 45 16,2-5-45-16,-7 36 189 0,0 0-189 0,8-29 190 15,3-2-190-15,-11 31 167 0,0 0-167 0,12-24 167 16,4 3-167-16,-16 21 53 0,0 0-53 0,17-19 53 15,1 2-53-15,-18 17 85 0,0 0-85 0,21-15 85 16,5 3-85-16,-26 12 7 0,0 0-7 0,21-9 8 0,2 2-8 16,19-8-1175-16</inkml:trace>
  <inkml:trace contextRef="#ctx0" brushRef="#br0" timeOffset="67067.17">16516 9891 1166 0,'0'0'0'0,"0"0"0"0,0 0 0 0,0 0 127 0,0 0-127 15,0 0 128-15,0 0-128 0,0 0 108 16,0 0-108-16,0 0 108 0,0 0-108 0,0 0 80 0,0 0-80 16,0 0 80-16,0 0-80 0,0 0 68 0,0 0-68 15,0 0 68-15,0 0-68 0,0 0 18 0,0 0-18 16,0 0 19-16,0 0-19 0,0 0 34 0,0 0-34 15,0 0 35-15,0 0-35 0,0 0-13 0,0 0 13 0,0 0-12 16,0 0 12-16,0 0-1448 0</inkml:trace>
  <inkml:trace contextRef="#ctx0" brushRef="#br0" timeOffset="67575.55">20590 14245 1345 0,'0'0'0'0,"0"0"0"16,-5-18 0-16,5 18 17 0,0 0-17 0,5-25 17 16,7-13-17-16,4-26-979 0</inkml:trace>
  <inkml:trace contextRef="#ctx1" brushRef="#br0">33218 5445 0,'0'0'16,"-10"0"-16,-9 19 15,1 9 1,-1 9-16,9 9 16,1 9-16,9-9 15,9-27 1</inkml:trace>
  <inkml:trace contextRef="#ctx1" brushRef="#br0" timeOffset="390.84">33857 7587 0,'-28'37'0,"-28"46"0,-1 0 0,20-28 0,-20 56 0</inkml:trace>
  <inkml:trace contextRef="#ctx0" brushRef="#br0" timeOffset="68640.87">29972 2962 1670 0,'0'0'0'0,"0"0"0"0,14-17 0 0,-14 17 332 15,0 0-332-15,9-7 333 0,1 2-333 0,-10 5 210 16,0 0-210-16,13 0 210 0,1 2-210 0,-14-2 144 0,0 0-144 15,15 15 144-15,1 6-144 0,-16-21 81 0,0 0-81 16,14 34 82-16,-2 9-82 0,-12-43 50 0,0 0-50 16,11 45 51-16,-1-1-51 0,-10-44 44 0,0 0-44 15,11 40 45-15,-2-1-45 0,-9-39 41 0,0 0-41 0,10 31 42 16,-1-3-42-16,-9-28-3 0,0 0 3 0,12 20-3 16,-2-4 3-16,-10-16-292 0,0 0 292 0,11 12-291 15,1-9 291-15,11 9-2035 0</inkml:trace>
  <inkml:trace contextRef="#ctx0" brushRef="#br0" timeOffset="69140.59">30294 2878 1267 0,'0'0'0'0,"0"0"0"0,3-7 0 16,-3 7 289-16,0 0-289 0,0 0 290 0,9-12-290 15,-9 12 220-15,0 0-220 0,7-8 221 0,2-4-221 0,-9 12 132 16,0 0-132-16,14-12 132 0,1-4-132 0,-15 16 63 16,0 0-63-16,23-17 64 0,5-2-64 0,-28 19 58 15,0 0-58-15,32-20 59 0,1 1-59 0,-33 19 14 16,0 0-14-16,31-9 15 0,-1 6-15 0,-30 3 32 16,0 0-32-16,21 8 33 0,-7 8-33 0,-14-16-7 15,0 0 7-15,9 15-7 0,-8 6 7 0,-1-21 17 0,0 0-17 16,-5 19 17-16,-7 5-17 0,12-24 39 0,0 0-39 15,-14 20 40-15,-4 4-40 0,18-24 37 0,0 0-37 16,-15 23 38-16,1-3-38 0,14-20 1 0,0 0-1 0,-9 24 2 16,2-5-2-16,7-19 38 0,0 0-38 0,5 17 38 15,7-7-38-15,-12-10-3 0,0 0 3 0,23 6-3 16,10-10 3-16,-33 4-2 0,0 0 2 0,39 0-1 16,4-2 1-16,-43 2-16 0,0 0 16 0,42 0-15 15,-1 2 15-15,-41-2-1 0,0 0 1 0,35 11-1 16,-6 1 1-16,-29-12 0 0,0 0 0 0,21 20 0 15,-9 8 0-15,-12-28 15 0,0 0-15 0,9 24 16 16,-7 0-16-16,-2-24-3 0,0 0 3 0,-7 27-3 16,-9 1 3-16,16-28 3 0,0 0-3 0,-30 27 3 15,-15-1-3-15,45-26 29 0,0 0-29 0,-38 22 29 0,-1-6-29 16,39-16-111-16,0 0 111 0,-31 12-110 16,5-4 110-16,10-4-469 0,7-4 469 0,9 0-468 0,0 0 468 15,0 0-1347-15</inkml:trace>
  <inkml:trace contextRef="#ctx0" brushRef="#br0" timeOffset="69332.22">30994 2857 1894 0,'0'0'0'0,"16"-3"0"0,9-9 0 0,1 5 289 0,2-1-289 16,-2-1 290-16,-2-1-290 0,-1 5 133 15,-2-4-133-15,-3 6 133 0,-5-1-133 0,0 4 92 0,-3 0-92 16,-3-3 92-16,-2-2-92 0,-5 5-289 0,0 0 289 0,0 0-289 16,0 0 289-16,0 0-1627 0</inkml:trace>
  <inkml:trace contextRef="#ctx0" brushRef="#br0" timeOffset="69540.23">30879 2526 1782 0,'0'0'0'0,"16"19"311"0,8 14-311 0,-1 1 311 15,0 2-311-15,-1 0 216 0,3 0-216 0,-6-1 217 16,-5-6-217-16,2-2 121 0,-2-3-121 0,-2 0 122 16,0-1-122-16,-3 1 41 0,-2-4-41 0,0-1 42 15,0-5-42-15,0 1 35 0,0-5-35 0,0-1 35 0,0-4-35 16,-7-5-153-16,9 11 153 0,-9-11-153 0,7 0 153 15,0-4-2097-15</inkml:trace>
  <inkml:trace contextRef="#ctx0" brushRef="#br0" timeOffset="69781.05">31438 2446 1513 0,'0'0'0'0,"0"0"316"0,11 5-316 0,-11-5 316 16,5 10-316-16,0-5 204 0,2 5-204 0,0 3 205 15,-2 0-205-15,4 18 116 0,3 9-116 0,1-10 117 16,-1-5-117-16,2 0 33 0,0 6-33 0,0-7 33 16,1-2-33-16,-1-1 49 0,-1-5-49 0,-1-3 49 15,0-2-49-15,0 1-157 0,-1-7 157 0,1 2-156 16,-2-7 156-16,13 8-1880 0</inkml:trace>
  <inkml:trace contextRef="#ctx0" brushRef="#br0" timeOffset="70128.08">31852 2367 1939 0,'0'0'0'15,"0"0"255"-15,4 15-255 0,-3-6 255 0,1-2-255 16,-2 5 167-16,-3 0-167 0,1 3 167 0,0-1-167 0,0 5 96 16,1 1-96-16,1 3 96 0,0-6-96 0,1 5 39 15,1 4-39-15,5-7 39 0,0-7-39 0,4 0 55 16,1-4-55-16,0-4 55 0,0-8-55 0,1 3 37 16,-1-6-37-16,5-5 37 0,3 0-37 0,4 0 0 15,2 0 0-15,-3-4 0 0,0-4 0 0,-4 1 16 16,0-5-16-16,-1 6 17 0,-1 0-17 0,-5 2-35 15,-3-1 35-15,-2 5-35 0,-2-3 35 0,-5 3-2 0,-3 0 2 16,-3 0-2-16,-2 1 2 0,-12 3 0 0,-7 1 0 16,6 2 0-16,0 5 0 0,-2 0-17 0,-2 0 17 15,3 3-16-15,-3 2 16 0,4 2-116 0,0-2 116 0,4 6-116 16,-1-3 116-16,4 1-490 0,2 3 490 0,3 0-490 16,4-2 490-16,-9 14-1281 0</inkml:trace>
  <inkml:trace contextRef="#ctx0" brushRef="#br0" timeOffset="70351.53">32186 2319 1860 0,'10'-4'0'0,"15"-1"252"0,12-2-252 0,-6-5 253 0,-1-3-253 16,-1 3 179-16,1 0-179 0,-2 3 180 0,0 1-180 15,-4 1 86-15,-1-2-86 0,-2 6 87 0,-3-1-87 16,-3-1 45-16,-2 5-45 0,-1 0 45 0,-2 0-45 16,-1 0-57-16,-2 0 57 0,-7 0-56 0,0 0 56 0,0 0-429 15,0 0 429-15,0 0-429 0,-7 0 429 0,0 2-1345 16</inkml:trace>
  <inkml:trace contextRef="#ctx0" brushRef="#br0" timeOffset="70549.63">32219 2061 1715 0,'0'0'0'0,"14"9"337"0,9 6-337 15,-4-3 338-15,0 0-338 0,-1 11 202 0,-3 4-202 0,3-1 202 16,1 1-202-16,-7 4 114 0,-5 5-114 0,4-8 115 16,-1-8-115-16,1 2 46 0,-2-1-46 0,-1-5 46 15,1-4-46-15,-2 0-15 0,-4 0 15 0,8-4-15 16,5-4 15-16,-4 1-334 0,0-2 334 0,0-3-334 15,1 0 334-15,11 0-1670 0</inkml:trace>
  <inkml:trace contextRef="#ctx0" brushRef="#br0" timeOffset="71074.25">33011 1926 1311 0,'0'0'0'0,"0"0"283"15,-16-16-283-15,0 8 284 0,-5 1-284 0,21 7 215 16,0 0-215-16,-21 0 216 0,-2 3-216 0,23-3 175 16,0 0-175-16,-20 7 176 0,-1 2-176 0,21-9 66 15,0 0-66-15,-20 12 66 0,3 3-66 0,17-15 47 16,0 0-47-16,-9 17 47 0,4 2-47 0,5-19 12 15,0 0-12-15,2 17 13 0,5 2-13 0,-7-19 52 0,0 0-52 16,10 12 53-16,6-5-53 0,-16-7 44 0,0 0-44 16,16 2 45-16,1-2-45 0,-17 0 0 0,0 0 0 15,14-5 0-15,-2-6 0 0,-12 11 1 0,0 0-1 16,12-8 2-16,1-1-2 0,-13 9 26 0,0 0-26 0,10-12 26 16,-3 0-26-16,-7 12-22 0,0 0 22 0,9-12-22 15,0 5 22-15,-9 7-1 0,0 0 1 0,10-5 0 16,2 5 0-16,-12 0 34 0,0 0-34 0,13 9 35 15,1-1-35-15,-14-8 10 0,0 0-10 0,15 19 10 16,3 2-10-16,-18-21 50 0,0 0-50 0,17 27 50 16,-3 9-50-16,-14-36 39 0,0 0-39 0,12 36 40 15,-3 7-40-15,-9-43 9 0,0 0-9 0,4 40 10 16,-4-1-10-16,0-39 7 0,0 0-7 0,-2 29 8 16,-2-3-8-16,4-26 15 0,0 0-15 0,-7 24 15 15,-5 0-15-15,12-24 32 0,0 0-32 0,-10 21 32 16,-3-2-32-16,13-19-23 0,0 0 23 0,-17 17-22 0,-6 2 22 15,23-19-92-15,0 0 92 0,-33 15-91 0,-7 2 91 16,40-17-436-16,0 0 436 0,-42 12-435 0,-5 0 435 16,-42 12-1641-16</inkml:trace>
  <inkml:trace contextRef="#ctx0" brushRef="#br0" timeOffset="71791.44">29894 4241 1547 0,'0'0'0'0,"14"-2"0"0,8 2 0 0,-22 0 330 15,0 0-330-15,0 0 331 0,0 0-331 0,0 0 209 16,-15 3-209-16,15-3 210 0,-9 6-210 0,9-6 192 15,-7 0-192-15,7 0 192 0,0 0-192 0,0 0 83 16,0 0-83-16,19-9 83 0,11-6-83 0,10-1 61 16,12-4-61-16,6-4 61 0,8 0-61 0,24-23 65 15,18-16-65-15,2 6 65 0,5-1-65 0,6 1 51 0,8 6-51 16,-3 3 51-16,3 5-51 0,2-17 8 0,0-11-8 16,2 11 8-16,2 0-8 0,3 5 38 0,1 7-38 15,-9 9 38-15,-5 4-38 0,-4-1-1 0,-6 0 1 0,-12 0 0 16,-8 0 0-16,-11 0-2 0,-6 0 2 0,-8 5-2 15,-10 7 2-15,-60 24-2 0,0 0 2 0,68-24-1 16,2 2 1-16,-15 8 0 0,-7 4 0 0,-13 1 1 16,-14 1-1-16,-21 8-4 0,0 0 4 0,17-7-4 15,-5 2 4-15,-12 5 5 0,0 0-5 0,12-7 5 16,-3 2-5-16,-2-2-16 0,-3-2 16 0,-4 2-15 16,-2 2 15-16,2 5-96 0,0 0 96 0,0 0-96 15,-2-8 96-15,2 8-195 0,-2-7 195 0,2 7-195 16,0 0 195-16,0 0-416 0,0 0 416 0,0 0-415 15,7-6 415-15,0 3-1467 0</inkml:trace>
  <inkml:trace contextRef="#ctx0" brushRef="#br0" timeOffset="78162.5">11854 5574 1199 0,'0'0'0'16,"0"0"0"-16,0 0 0 0,0 0 98 0,21-25-98 16,-7 14 98-16,-1 3-98 0,-13 8 69 0,0 0-69 15,17-21 70-15,2-10-70 0,-19 31-189 0,0 0 189 16,16-3-188-16,-7 15 188 0,15-5-761 0</inkml:trace>
  <inkml:trace contextRef="#ctx0" brushRef="#br0" timeOffset="78626.89">16806 10023 1524 0,'0'0'0'0,"0"0"0"16,16-21 0-16,-4 4 87 0,2-5-87 0,-2 6 88 16,-2 2-88-16,15-13-1237 0</inkml:trace>
  <inkml:trace contextRef="#ctx0" brushRef="#br0" timeOffset="79149.58">20915 13894 897 0,'0'0'0'0,"0"0"0"0,11-32 0 16,-1-1-613-16</inkml:trace>
  <inkml:trace contextRef="#ctx0" brushRef="#br0" timeOffset="79824.53">21790 10011 1636 0,'0'0'0'0,"0"0"0"0,0 0 0 0,0 0 189 15,0 0-189-15,0 0 190 0,0 0-190 0,0 0 121 16,0 0-121-16,0 0 122 0,9-17-122 0,-9 17 82 16,0 0-82-16,7-16 83 0,-5 1-83 0,-2 15 27 0,0 0-27 15,9-19 27-15,1 2-27 0,-10 17 3 0,0 0-3 16,11-24 4-16,1 0-4 0,-12 24 17 0,0 0-17 15,12-28 17-15,-3-5-17 0,-9 33 3 0,0 0-3 0,5-27 4 16,-1-6-4-16,-4 33 0 0,0 0 0 16,1-25 1-16,-1 1-1 0,0 24 5 0,0 0-5 0,0-21 5 15,-1 0-5-15,1 21-18 0,0 0 18 0,0-15-18 16,-4 0 18-16,4 15 33 0,0 0-33 0,-2-12 33 16,1 0-33-16,1 12-51 0,0 0 51 0,-2-12-50 15,-2 1 50-15,4 11 0 0,0 0 0 0,-3-8 0 16,-2 1 0-16,5 7-34 0,0 0 34 0,0 0-34 15,-6-11 34-15,6 11-105 0,0 0 105 0,0 0-104 16,0 0 104-16,0 0-388 0,0 0 388 0,0 0-388 16,0 0 388-16,0 0-902 0</inkml:trace>
  <inkml:trace contextRef="#ctx0" brushRef="#br0" timeOffset="82360.71">29326 5149 1524 0,'0'0'0'0,"0"0"0"0,0-9 0 0,0 9 289 16,0 0-289-16,0 0 290 0,7-3-290 0,-7 3 255 15,0 0-255-15,9 6 255 0,3 3-255 0,-12-9 153 16,0 0-153-16,14 29 153 0,3 11-153 0,-17-40 62 15,0 0-62-15,14 43 62 0,2 8-62 0,-16-51 83 16,0 0-83-16,10 45 83 0,-3 1-83 0,-7-46 21 0,0 0-21 16,7 40 21-16,-3-1-21 0,-4-39-16 0,0 0 16 15,3 33-15-15,1-6 15 0,-4-27-257 0,0 0 257 16,3 16-256-16,3-8 256 0,2 16-1907 0</inkml:trace>
  <inkml:trace contextRef="#ctx0" brushRef="#br0" timeOffset="82805.86">29515 5053 1703 0,'0'0'0'0,"7"-4"0"16,3-8 0-16,-10 12 252 0,0 0-252 0,14-8 253 16,5-8-253-16,-19 16 194 0,0 0-194 0,23-15 195 15,3-1-195-15,-26 16 110 0,0 0-110 0,23-15 111 16,1 6-111-16,-24 9 31 0,0 0-31 0,23-8 31 0,-4 4-31 15,-19 4 9-15,0 0-9 0,14 4 9 16,-5 8-9-16,-9-12 35 0,0 0-35 0,3 12 35 0,-3 3-35 16,0-15 1-16,0 0-1 0,-3 14 2 0,-2 5-2 0,5-19 53 15,0 0-53-15,-6 19 54 0,1-2-54 0,5-17 24 16,0 0-24-16,-3 19 25 0,-1-4-25 16,4-15 0-16,0 0 0 0,4 9 0 0,4-3 0 0,-8-6 3 15,0 0-3-15,13 6 4 0,4-6-4 0,-17 0 42 16,0 0-42-16,23 0 42 0,3 0-42 0,-26 0 5 15,0 0-5-15,25 0 5 0,1 3-5 0,-26-3-29 16,0 0 29-16,24 9-29 0,1-1 29 0,-25-8 12 0,0 0-12 16,21 16 13-16,-2 3-13 0,-5 1-7 0,-5 8 7 15,-2-8-7-15,-6-1 7 0,-1 5 23 0,-3 0-23 16,-1 0 24-16,-3 0-24 0,7-24 33 0,0 0-33 0,-7 19 34 16,-1 2-34-16,8-21 20 0,0 0-20 0,-9 19 20 15,0-4-20-15,9-15 3 0,0 0-3 0,-9 14 3 16,1-2-3-16,8-12-142 0,0 0 142 0,-9 10-142 15,-2-8 142-15,-8 10-2198 0</inkml:trace>
  <inkml:trace contextRef="#ctx0" brushRef="#br0" timeOffset="83027.64">30224 5049 1905 0,'0'0'0'0,"16"-8"0"0,10-4 0 16,-2-1 319-16,2-2-319 0,1 0 319 0,-3-1-319 15,1-1 207-15,-3 2-207 0,-1-1 207 0,-3-3-207 0,-1 7 110 16,-3 4-110-16,-2-4 111 0,-3-4-111 0,0 8-12 16,-4 4 12-16,-1-4-12 0,-3 4 12 0,-1 4-212 15,0-8 212-15,0-1-211 0,-1 2 211 0,-1-5-1936 16</inkml:trace>
  <inkml:trace contextRef="#ctx0" brushRef="#br0" timeOffset="83218.14">30364 4689 1703 0,'0'0'0'0,"0"0"0"0,0 0 0 0,0 0 348 0,0 0-348 16,0 0 348-16,7 10-348 0,0 2 254 0,0 5-254 15,3 2 254-15,2 5-254 0,1 7 160 0,-1 7-160 0,0-4 160 16,0 2-160-16,-1-7 50 0,-3-1-50 0,-1-3 50 15,-1-1-50-15,-1-3 57 0,-2-4-57 0,1-1 57 16,-1-4-57-16,1-2-48 0,1-1 48 0,-5-9-47 16,9 8 47-16,-9-8-472 0,7 7 472 0,-7-7-471 15,10-3 471-15,1 3-1625 0</inkml:trace>
  <inkml:trace contextRef="#ctx0" brushRef="#br0" timeOffset="83707.2">30945 4474 1883 0,'0'0'0'0,"0"0"0"0,-5-8 0 0,5 8 254 16,-9-9-254-16,9 9 255 0,-10 5-255 0,1-1 164 16,-1 1-164-16,1 5 165 0,0-1-165 0,-1 3 100 15,-4 3-100-15,3 1 101 0,1-4-101 0,-2 1 40 16,-1 6-40-16,5-3 41 0,1 1-41 0,1 2 8 15,3-4-8-15,3 1 8 0,3-8-8 0,3 4 43 16,1-7-43-16,0 2 43 0,0-3-43 0,0-1-2 0,1-1 2 16,1-2-2-16,0-2 2 0,0 2 45 0,-2-3-45 15,0 3 45-15,-2-4-45 0,-5 4 0 0,10-12 0 16,-10 12 0-16,7-12 0 0,-3 5 0 0,1-1 0 16,-2 3 0-16,-1-6 0 0,2 3 3 0,-3-1-3 15,1-3 3-15,0 2-3 0,0 1 1 0,-1 1-1 16,1 1 2-16,2 2-2 0,-4 5-22 0,7-7 22 0,-7 7-22 15,7-5 22-15,0 5 24 0,0 1-24 0,1 3 25 16,3 3-25-16,1-2-3 0,2 5 3 0,2-1-3 16,0 6 3-16,5 0 7 0,3 6-7 0,-1-4 8 15,1 6-8-15,-1 1 63 0,0 3-63 0,-6 0 64 16,-3 3-64-16,-4 4 41 0,-4 2-41 0,-3-9 41 16,-5-2-41-16,-3-1 21 0,-5 0-21 0,3-9 21 15,0-6-21-15,-5 3 0 0,-4 0 0 0,16-12 0 16,0 0 0-16,0 0 43 0,7-4-43 0,-28 14 43 15,-18 4-43-15,10-2-116 0,-1-1 116 0,7-6-115 16,4-2 115-16,7-6-525 0,3-2 525 0,9 5-525 0,-3-12 525 16,-1-4-1512-16</inkml:trace>
  <inkml:trace contextRef="#ctx0" brushRef="#br0" timeOffset="83926.2">31407 4569 2107 0,'0'0'0'0,"14"-4"0"0,8-3 0 0,-1 2 278 0,0-3-278 16,4-4 279-16,-1 1-279 0,4-1 147 0,0 0-147 16,0-2 147-16,0 1-147 0,-3 1 95 0,-5 3-95 15,0-3 96-15,-3 4-96 0,-3-1 4 0,-2 2-4 0,-1-1 5 16,-4 1-5-16,-7 7-231 0,2-9 231 0,-2 9-230 15,0 0 230-15,0 0-1906 0</inkml:trace>
  <inkml:trace contextRef="#ctx0" brushRef="#br0" timeOffset="84133.91">31517 4181 1827 0,'0'0'0'0,"0"0"0"16,0 0 0-16,0 0 321 0,0 0-321 0,0 0 322 15,7 7-322-15,-7-7 215 0,12 12-215 0,-3 0 215 16,-1 3-215-16,3 6 151 0,1 6-151 0,-3 1 151 0,0 4-151 16,-1 2 29-16,1 4-29 0,-2 0 29 0,-2-5-29 15,-1-3 5-15,-1-5-5 0,1-5 6 0,-1-1-6 16,1-5 17-16,-2 1-17 0,3-6 17 0,0 1-17 16,0-5-277-16,-1-1 277 0,-4-4-276 0,12 3 276 0,0-3-1935 15</inkml:trace>
  <inkml:trace contextRef="#ctx0" brushRef="#br0" timeOffset="84449.62">31943 4097 2163 0,'0'0'0'0,"7"3"0"15,4-1 0-15,-11-2 301 0,0 0-301 0,15 7 302 16,6-2-302-16,-21-5 260 0,0 0-260 0,21 13 261 16,2 5-261-16,-23-18 84 0,0 0-84 0,19 20 84 15,-1 8-84-15,-18-28 48 0,0 0-48 0,10 34 48 16,-3 2-48-16,-7-36 0 0,0 0 0 0,5 40 0 15,-3-4 0-15,-2-36-157 0,0 0 157 0,5 30-156 16,2-4 156-16,-7-26-705 0,0 0 705 0,13 16-705 16,4-13 705-16,13 13-1135 0</inkml:trace>
  <inkml:trace contextRef="#ctx0" brushRef="#br0" timeOffset="84773.54">32371 4045 2006 0,'0'0'0'16,"0"0"340"-16,0 0-340 0,-3 5 341 0,-4 6-341 0,7-11 161 16,0 0-161-16,-6 15 161 0,1 2-161 0,5-17 92 15,0 0-92-15,-3 21 93 0,1 5-93 0,2-26 49 16,0 0-49-16,0 24 49 0,2 3-49 0,-2-27 12 0,0 0-12 16,7 21 13-16,1-1-13 0,-8-20 33 15,0 0-33-15,14 12 33 0,4-5-33 0,-18-7-13 0,0 0 13 16,24 0-12-16,4-9 12 0,-28 9 16 0,0 0-16 0,30-12 17 15,1-6-17-15,-31 18-4 0,0 0 4 16,28-21-4-16,-1-6 4 0,-27 27-13 0,0 0 13 0,19-31-13 16,-7-9 13-16,-12 40 9 0,0 0-9 0,3-39 10 15,-8-2-10-15,5 41-40 0,0 0 40 0,-8-28-40 16,-8 4 40-16,16 24 7 0,0 0-7 0,-14-15 7 16,-2 6-7-16,-1 6-267 0,-3 6 267 0,5 9-267 15,-1 9 267-15,-15 9-1956 0</inkml:trace>
  <inkml:trace contextRef="#ctx0" brushRef="#br0" timeOffset="85005.15">32745 3911 1939 0,'0'0'0'0,"9"-5"333"0,6-7-333 0,-4 5 334 0,-4 2-334 15,2 2 217-15,1-3-217 0,1 0 218 0,-1 0-218 0,4 3 81 16,4-4-81-16,-3 2 81 0,-1-2-81 0,7 2 36 16,2 2-36-16,-9-1 36 0,-4-1-36 0,-10 5-1 15,0 0 1-15,14-7 0 0,0-1 0 0,0-1-100 16,-1 2 100-16,-3 4-99 0,-3-1 99 0,2 3-850 0,0 1 850 16,-9 0-849-16,0 0 849 0,0 0-760 0</inkml:trace>
  <inkml:trace contextRef="#ctx0" brushRef="#br0" timeOffset="85215.79">32831 3644 2039 0,'0'0'0'0,"10"8"361"0,6 4-361 0,-9-3 362 16,-5 1-362-16,5 2 189 0,0 0-189 0,0 5 189 16,-2-1-189-16,2 4 117 0,1 4-117 0,-4 2 118 15,-2 0-118-15,-1 8 63 0,1 6-63 0,-2-4 63 16,0-4-63-16,5-1-2 0,4-3 2 0,-5-8-2 15,-4-1 2-15,7-2-43 0,5-8 43 0,-9-2-42 16,-4-4 42-16,8-3-154 0,5-3 154 0,-2-1-154 16,3 1 154-16,-1-6-822 0,2-3 822 0,-2 0-822 15,-1-3 822-15,11-13-830 0</inkml:trace>
  <inkml:trace contextRef="#ctx0" brushRef="#br0" timeOffset="85641.35">33381 3398 1491 0,'0'0'0'0,"0"0"392"0,0-8-392 15,0 8 392-15,0 0-392 0,0 0 225 0,0 0-225 16,0 0 225-16,0 0-225 0,0 0 151 0,-9 8-151 15,4 4 151-15,0 4-151 0,-2 4 32 0,-4 8-32 16,6 3 33-16,2 5-33 0,-4-4 39 0,-2 1-39 0,4-2 40 16,1-7-40-16,1 3 70 0,-3-6-70 0,5 1 70 15,-1-7-70-15,4 3-1 0,-1-3 1 0,3-3-1 16,-1 4 1-16,4-4 10 0,4-4-10 0,3-1 11 16,3-2-11-16,1 2 63 0,1-7-63 15,0 2 63-15,0-4-63 0,1 2-33 0,-3-7 33 0,1 4-33 16,-1-2 33-16,-1-2 0 0,-2-2 0 0,-2 1 0 15,0-1 0-15,0 2 1 0,-1-1-1 0,-4-3 2 16,-2 3-2-16,-3-1 38 0,-4 0-38 0,2 9 39 16,-9-6-39-16,-3 2-20 0,-4 4 20 0,4 4-19 15,2-4 19-15,-13 6-63 0,-7 0 63 0,9 1-63 16,6 1 63-16,-5 1 41 0,-1 3-41 0,7-5 42 0,2 1-42 16,2 1-183-16,3-2 183 0,7-7-183 0,-2 12 183 15,0-4-2161-15</inkml:trace>
  <inkml:trace contextRef="#ctx0" brushRef="#br0" timeOffset="107493.65">7434 3873 281 0,'0'0'0'0,"0"0"0"16,2-34 0-16,1 2-151 0</inkml:trace>
  <inkml:trace contextRef="#ctx0" brushRef="#br0" timeOffset="108021.09">7422 3752 270 0,'0'0'0'0,"0"0"0"0,-9-9 0 16,9 9 272-16,0 0-272 0,-12-10 273 0,-2 1-273 0,14 9 174 15,0 0-174-15,-21-8 174 0,-5-1-174 0,26 9 82 16,0 0-82-16,-35 0 82 0,-12 5-82 0,47-5 59 16,0 0-59-16,-51 16 60 0,-5 8-60 0,56-24 2 15,0 0-2-15,-56 44 3 0,-5 20-3 0,61-64 99 16,0 0-99-16,-77 86 100 0,-10 22-100 0,87-108 81 16,0 0-81-16,-77 115 82 0,0 10-82 0,77-125 65 0,0 0-65 15,-61 120 65-15,10-1-65 0,51-119 46 0,0 0-46 16,-43 120 46-16,13 7-46 0,30-127 0 0,0 0 0 15,-26 122 1-15,5-2-1 0,21-120 57 0,0 0-57 16,-9 127 57-16,9 0-57 0,0-127 61 0,0 0-61 0,12 127 61 16,11-4-61-16,-23-123 62 0,0 0-62 0,38 115 62 15,6-8-62-15,-44-107 48 0,0 0-48 0,63 87 49 16,15-15-49-16,-78-72 105 0,0 0-105 0,74 55 106 16,6-21-106-16,-80-34 43 0,0 0-43 0,88 21 44 15,1-21-44-15,-89 0 57 0,0 0-57 0,92-10 58 16,6-13-58-16,-98 23 1 0,0 0-1 0,91-30 1 15,3-10-1-15,-94 40 7 0,0 0-7 0,91-55 7 16,4-17-7-16,-95 72 22 0,0 0-22 0,80-82 23 16,-1-11-23-16,-79 93 2 0,0 0-2 0,82-103 2 15,3-12-2-15,-85 115 6 0,0 0-6 0,82-111 7 16,0-4-7-16,-82 115 14 0,0 0-14 0,69-124 15 0,-10-5-15 16,-59 129 3-16,0 0-3 0,47-128 4 0,-10 1-4 15,-37 127 12-15,0 0-12 0,28-139 13 0,-11-7-13 0,-17 146 15 16,0 0-15-16,2-139 15 0,-12 3-15 0,10 136 1 15,0 0-1-15,-18-118 1 0,-10 9-1 0,28 109 9 16,0 0-9-16,-40-82 9 0,-12 19-9 0,52 63 0 16,0 0 0-16,-86-33 0 0,-24 26 0 0,110 7-28 15,0 0 28-15,-140 28-28 0,-28 35 28 0,168-63-37 16,0 0 37-16,-192 100-37 0,-28 34 37 0,220-134-145 0,0 0 145 16,-220 152-145-16,-12 25 145 0,232-177-248 15,0 0 248-15,-189 160-247 0,25-2 247 0,-193 159-1514 0</inkml:trace>
  <inkml:trace contextRef="#ctx0" brushRef="#br0" timeOffset="133317.94">25758 7744 1513 0,'0'0'0'0,"0"0"0"15,0 0 0-15,0 0 361 0,0 0-361 0,0 0 361 16,0 0-361-16,0 0 281 0,9-16-281 0,-2 4 281 0,0 4-281 15,0-3 171-15,-2 3-171 0,-5 8 171 0,7-6-171 16,-7 6 103-16,0 0-103 0,4 9 104 0,-1 3-104 16,2 4 2-16,1 1-2 0,-1 5 2 0,0 7-2 0,2 2 52 15,2-2-52-15,0 9 53 0,-3 0-53 0,0 0 37 16,-3 1-37-16,2-3 38 0,-1-9-38 0,3 1-5 16,0-4 5-16,0 0-5 0,2-3 5 0,-2-1 24 15,0-1-24-15,0-3 25 0,0-4-25 0,0-4-5 16,0 1 5-16,-2 1-5 0,-2-5 5 0,-3-5-122 0,9 9 122 15,-9-9-121-15,0 0 121 0,0 0-372 16,7 0 372-16,-7 0-372 0,0 0 372 0,0 0-1776 0</inkml:trace>
  <inkml:trace contextRef="#ctx0" brushRef="#br0" timeOffset="133733.5">25807 7574 1860 0,'0'0'0'0,"4"7"0"15,3 5 0-15,-7-12 314 0,-16-11-314 0,9-1 314 16,-2-5-314-16,4 2 232 0,3-1-232 0,6 2 232 15,3 1-232-15,3-1 120 0,4 2-120 0,2 0 121 0,1-2-121 16,2 4 64-16,1 0-64 0,2-6 64 0,1 2-64 16,3 1 4-16,2-1-4 0,0 4 4 0,2 1-4 15,0 4 5-15,1 2-5 0,-3 3 6 0,0 0-6 0,-7 1 8 16,-7 6-8-16,-4-2 8 0,-3 6-8 0,-3 1 2 16,-4 6-2-16,-4 0 2 0,-3-3-2 0,7-15-7 15,0 0 7-15,-10 33-7 0,-6 13 7 0,16-46 0 16,0 0 0-16,-21 41 0 0,-3 2 0 0,24-43 42 15,0 0-42-15,-26 43 43 0,-4-2-43 0,30-41-35 16,0 0 35-16,-25 31-35 0,4-3 35 0,21-28-143 16,0 0 143-16,-19 27-142 0,4-6 142 0,15-21-694 0,0 0 694 15,-13 24-694-15,3-2 694 0,-13 26-1033 0</inkml:trace>
  <inkml:trace contextRef="#ctx0" brushRef="#br0" timeOffset="134332.59">26109 8064 1524 0,'0'0'0'0,"0"0"0"0,0 0 0 0,0 0 384 15,0 0-384-15,0 0 385 0,0 0-385 0,0 0 264 16,0 0-264-16,0 0 265 0,0 0-265 0,0 0 153 16,-1-6-153-16,-1-3 153 0,0-3-153 0,2 12 98 15,0 0-98-15,4-15 98 0,4-6-98 0,-8 21 54 0,0 0-54 16,18-22 55-16,5-4-55 0,-23 26-4 0,0 0 4 16,22-19-3-16,6 4 3 0,-28 15 1 0,0 0-1 0,28 0 1 15,-5 8-1-15,-4 4-16 0,-3 4 16 16,-4 6-15-16,-5 5 15 0,-3-3 42 0,-4-1-42 0,1-4 43 15,-2-4-43-15,1-15-29 0,0 0 29 0,-2 16-29 16,-2-4 29-16,4-12 28 0,0 0-28 0,-1 12 28 16,-1 0-28-16,2-12 35 0,0 0-35 0,-2 6 36 15,0 0-36-15,2-6-31 0,0 0 31 0,0 0-31 16,-3-12 31-16,1 0 53 0,0-4-53 0,1-3 54 16,-3-1-54-16,1-1-42 0,-1-6 42 0,4-3-42 15,4 0 42-15,-1-1-4 0,2 1 4 0,1 5-3 16,1 1 3-16,1 7-17 0,1 1 17 0,-2 1-16 15,0 3 16-15,0 3-154 0,-2-1 154 0,0 5-153 16,1-1 153-16,-6 6-475 0,12-3 475 0,-3 0-474 0,1 3 474 16,9-6-1484-16</inkml:trace>
  <inkml:trace contextRef="#ctx0" brushRef="#br0" timeOffset="135035.21">26840 7680 1804 0,'0'0'0'0,"0"0"0"0,0 0 0 0,0 0 330 16,0 0-330-16,0 0 331 0,0 0-331 15,0 0 182-15,0 0-182 0,0 0 183 0,0 0-183 0,0 0 116 16,-9 9-116-16,2-1 117 0,-2 3-117 0,-1 1 48 15,-4 6-48-15,3 0 48 0,1-3-48 0,-2 9 62 16,-4 0-62-16,5-5 63 0,4-2-63 0,0 2 15 16,2 2-15-16,2-3 16 0,3 3-16 0,1-5 4 15,8-4-4-15,0-4 5 0,0-1-5 0,1-2 49 0,1-1-49 16,-1-3 50-16,2-1-50 0,2-1-37 16,0-6 37-16,0 5-36 0,-2 4 36 0,1-2 57 0,-1 0-57 0,-2 3 57 15,-3 4-57-15,2-2-18 0,-2 2 18 16,-2 2-18-16,1-6 18 0,-3 6 13 0,-1-4-13 0,0 2 13 15,-1-1-13-15,-1 3-21 0,0-6 21 0,0 6-21 16,0-2 21-16,-3 2 38 0,-2-1-38 0,1-1 39 16,1-2-39-16,-3 2-38 0,1-2 38 0,0 2-37 15,1-2 37-15,-1 2 34 0,-2-2-34 0,7-5 34 16,-10 10-34-16,10-10-16 0,-13 9 16 0,13-9-15 16,-7 3 15-16,7-3-50 0,-8 6 50 0,8-6-49 15,-7 3 49-15,7-3-228 0,-9 3 228 0,9-3-228 16,-7 6 228-16,0-1-2055 0</inkml:trace>
  <inkml:trace contextRef="#ctx0" brushRef="#br0" timeOffset="135373.79">27390 7697 2006 0,'0'0'0'0,"0"0"0"0,0 0 0 0,0 0 380 0,0 0-380 0,0 0 380 16,0 0-380-16,0 0 230 0,9-10-230 15,-2 3 231-15,1-3-231 0,3-1 83 0,5 1-83 16,1 2 84-16,2-1-84 0,-1-3 71 0,-2 2-71 0,-2 1 72 16,-4 1-72-16,-1-4-14 0,-2 1 14 0,1 6-13 15,-1-2 13-15,0 5-59 0,-1-1 59 0,1 0-58 16,-2-1 58-16,-5 4-387 0,7 4 387 0,-7-4-386 16,0 0 386-16,0 0-1809 0</inkml:trace>
  <inkml:trace contextRef="#ctx0" brushRef="#br0" timeOffset="135570.45">27371 7855 1983 0,'0'0'0'0,"0"0"0"0,10-7 0 15,-3 2 389-15,2 0-389 0,5-2 389 0,5-1-389 16,2-5 248-16,2 0-248 0,3-1 249 0,2-1-249 16,0-3 138-16,2 3-138 0,-1 1 138 0,1 2-138 0,-4 0 10 15,-1-2-10-15,-3 4 11 0,-1 2-11 0,-1 1 21 16,-5 5-21-16,-1-1 21 0,-1 3-21 0,-3 0-3 15,-3 0 3-15,-7 0-2 0,7 3 2 0,-7-3-318 16,0 0 318-16,0 0-317 0,-2 9 317 0,1-4-2079 16</inkml:trace>
  <inkml:trace contextRef="#ctx0" brushRef="#br0" timeOffset="138115.35">11196 3407 1043 0,'0'0'0'0,"0"0"0"0,-37-40 0 0,37 40 136 0,0 0-136 0,-26-24 137 16,-6-3-137-16,32 27 53 0,0 0-53 16,-36-24 54-16,-1 3-54 0,37 21 74 0,0 0-74 0,-44-15 74 15,-3 3-74-15,47 12 28 0,0 0-28 0,-51 0 28 16,-3 3-28-16,54-3 61 0,0 0-61 0,-54 12 61 15,-5 16-61-15,59-28 0 0,0 0 0 0,-65 56 0 16,-7 30 0-16,72-86 15 0,0 0-15 0,-66 88 15 16,-2 14-15-16,68-102-4 0,0 0 4 0,-56 115-3 15,4 18 3-15,52-133 40 0,0 0-40 0,-35 130 40 16,14 2-40-16,21-132 6 0,0 0-6 0,-13 146 6 16,10 10-6-16,3-156 93 0,0 0-93 0,9 167 94 15,8 11-94-15,-17-178 60 0,0 0-60 0,28 170 60 0,7-7-60 16,-35-163 21-16,0 0-21 0,39 134 21 0,-1-22-21 15,-38-112 118-15,0 0-118 0,44 96 118 0,-1-14-118 16,-43-82 103-16,0 0-103 0,56 79 104 0,9-12-104 0,-65-67 59 16,0 0-59-16,73 57 60 0,8-15-60 0,-81-42 5 15,0 0-5-15,75 30 6 0,0-11-6 0,-75-19 13 16,0 0-13-16,78 12 14 0,-1-7-14 0,-77-5 12 16,0 0-12-16,82-5 13 0,1-11-13 0,-83 16 49 15,0 0-49-15,68-32 49 0,-7-15-49 0,-61 47 23 16,0 0-23-16,51-51 24 0,-8-9-24 0,-43 60 29 0,0 0-29 15,40-64 29-15,-3-11-29 0,-37 75 3 0,0 0-3 16,37-95 4-16,-1-13-4 0,-36 108 23 0,0 0-23 16,27-118 24-16,-1-9-24 0,-26 127 0 0,0 0 0 15,17-136 0-15,-4-10 0 0,-13 146-12 0,0 0 12 0,5-154-12 16,-7-9 12-16,2 163 3 0,0 0-3 0,-12-167 4 16,-9-8-4-16,21 175-2 0,0 0 2 0,-26-151-1 15,-4 16 1-15,30 135-11 0,0 0 11 0,-31-131-11 16,-6 16 11-16,37 115-1 0,0 0 1 0,-40-93-1 15,-6 23 1-15,46 70-26 16,0 0 26-16,-57-51-25 0,-12 18 25 0,69 33 2 0,0 0-2 0,-82-12 3 16,-12 21-3-16,94-9-1 0,0 0 1 0,-96 36 0 15,-7 24 0-15,103-60-201 0,0 0 201 0,-103 79-201 16,0 20 201-16,-104 80-1842 0</inkml:trace>
  <inkml:trace contextRef="#ctx0" brushRef="#br0" timeOffset="139535.34">29109 6958 1334 0,'0'0'0'0,"0"0"0"0,0 0 0 16,0 0 380-16,0 0-380 0,0 0 381 0,-17 1-381 0,17-1 271 16,0 0-271-16,-11 2 272 0,1 3-272 15,10-5 158-15,0 0-158 0,-11 9 158 0,-1 3-158 0,12-12 102 16,0 0-102-16,-7 25 103 0,2 11-103 0,5-36 68 15,0 0-68-15,2 33 68 0,3 3-68 0,-5-36-12 16,0 0 12-16,9 33-12 0,1-2 12 0,-10-31 15 0,0 0-15 16,12 27 15-16,4-3-15 0,-16-24 49 0,0 0-49 15,16 24 49-15,-1-3-49 0,-15-21-27 0,0 0 27 16,14 22-27-16,-1-3 27 0,-13-19 19 0,0 0-19 16,10 17 20-16,-1-1-20 0,-9-16-64 0,0 0 64 0,7 12-64 15,-2-4 64-15,-5-8-513 0,0 0 513 0,7 7-513 16,2-4 513-16,7 8-1485 0</inkml:trace>
  <inkml:trace contextRef="#ctx0" brushRef="#br0" timeOffset="140253.47">29522 6935 1020 0,'0'0'0'0,"0"0"0"0,0 0 0 0,0 0 269 16,0 0-269-16,0 0 269 0,-2-5-269 0,2 5 215 16,-2-12-215-16,2 5 215 0,-2-1-215 0,2-1 165 0,-1-3-165 15,1 2 166-15,0-2-166 0,1 0 180 0,1 0-180 16,0 0 181-16,0 0-181 0,1 0 93 0,1 0-93 16,1 3 94-16,2-3-94 0,3 2 52 0,2 1-52 15,2-3 52-15,4-7-52 0,1 2 36 0,-1-3-36 0,3-3 36 16,1 3-36-16,3-1-2 0,3 2 2 15,0 4-1-15,0 3 1 0,-2 3 8 0,-2 6-8 0,-6 3 9 16,-4 7-9-16,-4 5-4 0,-3 12 4 0,-3-6-3 16,-3 6 3-16,-1 2 5 0,-3 2-5 0,-1-8 5 15,1-4-5-15,-6 3 3 0,-1 1-3 0,-4 2 4 16,-4-1-4-16,-1 3 6 0,-2 4-6 0,5-13 6 16,4-6-6-16,-2 3 3 0,2-4-3 0,0 6 4 15,-2 0-4-15,3 1 12 0,2 1-12 0,3-4 12 16,2 0-12-16,2-7 22 0,4-4-22 0,-2-1 23 15,0 0-23-15,7-3 22 0,3 0-22 0,1-6 22 0,1 2-22 16,0 0 4-16,2-1-4 0,2 3 4 0,0-6-4 16,3 6-4-16,0 0 4 0,1 2-4 0,-1-1 4 15,-2-1 4-15,-3 3-4 0,-2 2 4 0,-1 2-4 16,-2 0-28-16,-1 1 28 0,-1 1-28 0,-3 1 28 0,1 2 29 16,-1 5-29-16,-1-4 29 0,1 1-29 0,-3 3 39 15,-1 3-39-15,0 1 39 0,2-1-39 0,-2 0-17 16,-2 6 17-16,-1-5-17 0,-1-4 17 0,-1 3 39 15,-2 0-39-15,2-1 39 0,-2-2-39 0,-5 4 10 16,-4-1-10-16,9-6 10 0,3-2-10 0,-4-2 0 16,-5 3 0-16,-9 4 1 0,-8 4-1 0,4-3 39 15,-2-1-39-15,7-1 39 0,3-4-39 0,4-1-139 0,2 0 139 16,4-3-139-16,1 0 139 0,0-3-358 0,1 2 358 16,6-2-358-16,-12 2 358 0,0 0-1678 0</inkml:trace>
  <inkml:trace contextRef="#ctx0" brushRef="#br0" timeOffset="140782.2">28398 8391 1412 0,'0'0'0'0,"11"-9"0"0,4-1 0 0,-15 10 361 16,0 0-361-16,0 0 362 0,-8 7-362 0,-1-2 276 15,-3 5-276-15,1 2 276 0,1 0-276 0,3 0 186 16,0-3-186-16,3-1 186 0,2-1-186 0,2-7 96 16,11 4-96-16,5-8 97 0,6-8-97 0,8-7 75 15,8-8-75-15,3 1 76 0,4-5-76 0,11-5 55 0,10-3-55 16,32 11 55-16,26 1-55 0,-28-39 24 0,-5-23-24 16,25 14 25-16,13-1-25 0,2 9 19 0,7 4-19 15,-4 3 20-15,1 3-20 0,5-13 40 0,5-8-40 0,-2 12 40 16,0 4-40-16,2 9 2 0,2 1-2 0,-11 2 2 15,-1 2-2-15,-8-5 9 0,-4-2-9 0,-10 9 9 16,-8 8-9-16,-9 2 3 0,-8 5-3 0,-8 7 4 16,-8 9-4-16,-10-3 6 0,-7 3-6 0,-10 3 6 15,-5 2-6-15,-10 1 7 0,-9 4-7 0,-9 2 7 16,-8-1-7-16,-4 4-91 0,-14-7 91 0,7 7-90 16,1 0 90-16,-15 0-222 0,-12 4 222 0,-5-4-222 15,-9 3 222-15,-39 1-2218 0</inkml:trace>
  <inkml:trace contextRef="#ctx0" brushRef="#br0" timeOffset="143532.54">28505 9453 1603 0,'0'0'0'0,"0"0"0"15,21 2 0-15,-21-2 353 0,-7-4-353 0,7 4 354 16,-9-3-354-16,9 3 222 0,-11-2-222 0,11 2 223 15,-7 2-223-15,7-2 164 0,-7 10-164 0,6-3 164 16,1 3-164-16,0 4 50 0,1 3-50 0,3 2 50 16,-1 2-50-16,3 1 0 0,1 0 0 0,0 2 0 15,1 2 0-15,1-2 36 0,-2 0-36 0,2 0 37 16,-2 0-37-16,2-3 50 0,-2-2-50 0,1-4 51 16,-1-6-51-16,0-4-37 0,0 0 37 0,-7-5-37 0,11 8 37 15,-11-8-338-15,8 0 338 0,-1 0-338 0,2 2 338 16,7 0-1811-16</inkml:trace>
  <inkml:trace contextRef="#ctx0" brushRef="#br0" timeOffset="144035.04">28844 9322 1121 0,'0'0'0'0,"3"-12"0"0,1-6 0 0,-1 0 307 0,1 0-307 16,3-3 308-16,3 6-308 0,-1-4 267 0,1 3-267 16,3 1 268-16,2-2-268 0,-1 1 176 0,0 2-176 15,0 4 176-15,2-2-176 0,-2 4 92 0,-2-5-92 0,-1 7 92 16,-1-1-92-16,-1 5 5 0,-2-1-5 0,0 3 6 16,-2 3-6-16,-5-3 13 0,9 12-13 15,-7-3 14-15,-1 1-14 0,-1 4 13 0,-3 5-13 0,-1 1 13 16,-1 4-13-16,-2 7 7 0,-2 2-7 0,1-2 7 15,-1-2-7-15,0 0 24 0,0 0-24 0,2-7 25 16,2-1-25-16,2-7 2 0,-1-1-2 0,2-4 2 16,1-4-2-16,1-5 43 0,1 10-43 0,-1-10 43 15,13 6-43-15,-5-3 42 0,3-3-42 0,-1 0 42 16,3 0-42-16,-1 0 4 0,2 0-4 0,-2 0 5 16,0-3-5-16,2 3 13 0,2 0-13 0,0 0 13 15,1 0-13-15,-1 0-16 0,-2 0 16 0,-2 3-15 16,0-3 15-16,-1 3-2 0,-2 3 2 0,-3 1-2 0,1-2 2 15,-5 3-1-15,-2 3 1 0,0-5 0 0,-2 3 0 16,-1 3 47-16,-4 0-47 0,2-3 47 0,0 1-47 0,-2 0 26 16,-2 0-26-16,0 4 26 0,-1 5-26 0,-3-2 30 15,-2 2-30-15,2 3 30 0,1 2-30 0,0 0 38 16,1 1-38-16,3-1 39 0,1-7-39 0,0 2-18 16,-2-7 18-16,4 0-18 0,1-4 18 0,1-1-115 15,-1-4 115-15,4-3-114 0,0 0 114 0,0 0-463 16,0 0 463-16,0 0-462 0,11-3 462 0,-1-4-1475 15</inkml:trace>
  <inkml:trace contextRef="#ctx0" brushRef="#br0" timeOffset="144262.85">29516 9304 1782 0,'0'0'0'0,"14"-18"0"16,9-6 0-16,-23 24 294 0,0 0-294 0,24-22 295 16,3-7-295-16,-27 29 173 0,0 0-173 0,22-22 174 15,1 1-174-15,-23 21 82 0,0 0-82 0,18-19 83 16,-4 5-83-16,-14 14 4 0,0 0-4 0,10-10 5 16,-3 3-5-16,-7 7-578 0,0 0 578 0,0 0-578 15,9 2 578-15,-1 0-1098 0</inkml:trace>
  <inkml:trace contextRef="#ctx0" brushRef="#br0" timeOffset="144471.82">29555 9044 2017 0,'0'0'0'0,"5"9"0"0,2 5 0 0,0-1 314 15,-2 1-314-15,0 2 314 0,-1 3-314 0,1 8 206 16,0 9-206-16,1-5 206 0,-5 3-206 0,3 1 66 15,-2-3-66-15,1-1 66 0,1-3-66 0,-4-28 41 0,0 0-41 16,7 27 42-16,1 2-42 0,-8-29-15 0,0 0 15 16,9 26-14-16,5-2 14 0,4-3-492 0,2-6 492 15,-4-3-491-15,0-3 491 0,15 8-1513 0</inkml:trace>
  <inkml:trace contextRef="#ctx0" brushRef="#br0" timeOffset="144742.85">30079 8835 1771 0,'0'0'0'0,"0"0"0"15,0 0 0-15,2 7 226 0,-1 3-226 0,1 1 226 0,-2 1-226 16,2 5 203-16,1 2-203 0,-1 3 203 0,2 2-203 15,1 2 138-15,0 1-138 0,0 1 139 0,-1-6-139 16,-1 4 48-16,1-2-48 0,-2 0 48 0,-1-2-48 16,1-1 51-16,0 1-51 0,1-1 52 0,3-8-52 15,-1 3 6-15,0-3-6 0,-2-4 7 0,-1-4-7 0,-2-5-663 16,7 7 663-16,-7-7-663 0,12 2 663 0,1-1-1119 16</inkml:trace>
  <inkml:trace contextRef="#ctx0" brushRef="#br0" timeOffset="145105.23">30530 8784 1927 0,'0'0'0'0,"-6"5"0"0,-1 7 0 0,7-12 254 0,-12 7-254 0,5-1 254 16,0 6-254-16,-3 4 211 0,-3 5-211 0,3 3 212 15,0-4-212-15,-3 6 183 0,-1 3-183 0,2-1 184 16,-2-4-184-16,0 3 56 0,0 2-56 0,4-3 57 15,-1-2-57-15,4 0 68 0,0 0-68 0,4-7 68 16,1 2-68-16,5-7 47 0,4-5-47 0,4-5 48 16,5-6-48-16,1-1-1 0,4-4 1 0,0-4 0 15,0-4 0-15,2-1 27 0,1 0-27 0,-1-3 27 16,-2 2-27-16,2-2-7 0,-2-1 7 0,-2 5-6 16,-2-4 6-16,-1 4-14 0,-2 0 14 15,-4 2-13-15,-1-1 13 0,-7 1 3 0,-7-2-3 0,-2-2 4 16,-4 2-4-16,-1-1-19 0,-6 3 19 0,6 5-18 15,0 5 18-15,-2-2 4 0,-3 1-4 0,6 6 5 0,2 0-5 16,-3 2-19-16,0 2 19 0,1 3-18 0,1-4 18 16,-4 7-153-16,-2 2 153 0,6-1-152 0,1-3 152 15,-1 4-554-15,-1 0 554 0,2 4-554 0,4 1 554 0,-9 17-1385 16</inkml:trace>
  <inkml:trace contextRef="#ctx0" brushRef="#br0" timeOffset="145344.2">30933 8605 2062 0,'0'0'0'0,"16"-7"0"0,8-3 0 0,-1 0 290 0,2 1-290 15,-3-3 291-15,-1 2-291 0,0 1 147 0,-2 1-147 0,-3-1 148 16,-4 2-148-16,-1 2 113 0,-2 2-113 0,-1-1 113 15,1 1-113-15,-2-2-9 0,-3 1 9 0,-4 4-8 16,0 0 8-16,0 0-122 0,0 0 122 0,0 0-122 16,0 0 122-16,0 0-883 0,0 0 883 0,0 0-882 15,-9 0 882-15,0 4-573 0</inkml:trace>
  <inkml:trace contextRef="#ctx0" brushRef="#br0" timeOffset="145553.16">30938 8276 1591 0,'0'0'0'0,"0"0"0"16,0 0 0-16,0 0 386 0,2 3-386 0,0 6 386 0,0-3-386 16,3 10 246-16,0 5-246 0,4 6 246 0,0 9-246 15,-1-3 161-15,1-2-161 0,-2 1 161 0,-2-1-161 16,-1-2 69-16,-1 2-69 0,-1-3 69 0,0-1-69 0,-2-3 0 16,-2 2 0-16,0 0 0 0,1-6 0 0,-1-1 40 15,2 2-40-15,0-4 41 0,2-4-41 0,1 3 1 16,1 1-1-16,1-12 2 0,0-3-2 0,2-5-428 15,0-6 428-15,2 2-427 0,1 0 427 0,9-7-1742 16</inkml:trace>
  <inkml:trace contextRef="#ctx0" brushRef="#br0" timeOffset="146099.09">31774 8064 1883 0,'0'0'0'0,"-11"13"0"16,-8 2 0-16,3-10 282 0,0-5-282 0,4 4 283 16,3-4-283-16,-6 0 215 0,-6-4-215 0,21 4 216 15,0 0-216-15,0 0 136 0,0 0-136 0,-26 7 136 16,-16 5-136-16,5 0 42 0,-1 0-42 0,8 3 43 15,4 3-43-15,6-3 31 0,6 1-31 0,4-1 31 16,3 2-31-16,3-1-5 0,4-1 5 0,4-1-5 16,1-1 5-16,4-2 58 0,3-1-58 0,2-5 59 15,0-1-59-15,0-4-8 0,2-4 8 0,1 2-7 0,2-1 7 16,2-6 44-16,0 3-44 0,-1-6 45 0,-1 0-45 16,-2 0-25-16,1 0 25 0,-2 1-24 0,-2 1 24 0,-1-2-5 15,1 0 5-15,0 0-4 0,-1 2 4 0,-5-2-15 16,-1 0 15-16,2 3-15 0,-2-3 15 0,0 0 32 15,0 0-32-15,-2 2 32 0,1 1-32 0,-1 2 28 16,0 2-28-16,2 0 28 0,2 5-28 0,0 0 4 16,-2 0-4-16,1 2 5 0,1 1-5 0,0 1 42 0,-2 1-42 15,1 2 42-15,3 1-42 0,-2 4-7 0,-1 4 7 16,1-1-6-16,0 6 6 0,0 1 47 16,-2 4-47-16,1 1 47 0,-1 4-47 0,-3-2 33 0,1 2-33 15,2 2 33-15,-2 1-33 0,-3-3 4 0,-2-2-4 0,0-8 4 16,0-2-4-16,-5-2 21 0,-2-2-21 0,-2-3 21 15,-3-2-21-15,12-10 12 0,0 0-12 16,-16 12 13-16,-1-3-13 0,17-9 9 0,0 0-9 0,-37 16 9 16,-14-4-9-16,51-12-168 0,0 0 168 0,-63 12-167 15,-13 0 167-15,-66 6-2530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6/14/2020 6:27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03492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10:09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88878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10:12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19992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10:13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37578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807086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774779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1896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02672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08595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19785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19353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6/14/2020 6:27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6/14/2020 6:27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77740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34131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6/14/2020 6:27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0939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51896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24639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6/14/2020 6:27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1318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0"/>
            <a:ext cx="12192000" cy="3321050"/>
          </a:xfrm>
          <a:prstGeom prst="rect">
            <a:avLst/>
          </a:prstGeom>
        </p:spPr>
      </p:pic>
      <p:sp>
        <p:nvSpPr>
          <p:cNvPr id="9" name="Title 1"/>
          <p:cNvSpPr>
            <a:spLocks noGrp="1"/>
          </p:cNvSpPr>
          <p:nvPr>
            <p:ph type="title" hasCustomPrompt="1"/>
          </p:nvPr>
        </p:nvSpPr>
        <p:spPr>
          <a:xfrm>
            <a:off x="584200" y="3962400"/>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98269"/>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75233" y="146049"/>
            <a:ext cx="2776794" cy="2984501"/>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54768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6047831"/>
            <a:ext cx="2437837" cy="221207"/>
          </a:xfrm>
          <a:prstGeom prst="rect">
            <a:avLst/>
          </a:prstGeom>
        </p:spPr>
      </p:pic>
    </p:spTree>
    <p:extLst>
      <p:ext uri="{BB962C8B-B14F-4D97-AF65-F5344CB8AC3E}">
        <p14:creationId xmlns:p14="http://schemas.microsoft.com/office/powerpoint/2010/main" val="2447852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665648-237B-4F95-B822-037276A9DEA4}"/>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A0BD12AE-2B8E-4428-B733-3FF41EFAAFB5}"/>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4D8256EE-AA3A-4CA3-9123-488A34A0F7D1}"/>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3429000"/>
            <a:ext cx="12192000" cy="3321050"/>
          </a:xfrm>
          <a:prstGeom prst="rect">
            <a:avLst/>
          </a:prstGeom>
        </p:spPr>
      </p:pic>
      <p:sp>
        <p:nvSpPr>
          <p:cNvPr id="9" name="Title 1"/>
          <p:cNvSpPr>
            <a:spLocks noGrp="1"/>
          </p:cNvSpPr>
          <p:nvPr>
            <p:ph type="title" hasCustomPrompt="1"/>
          </p:nvPr>
        </p:nvSpPr>
        <p:spPr>
          <a:xfrm>
            <a:off x="584200" y="1631099"/>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66968"/>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57400" y="3966635"/>
            <a:ext cx="2826773" cy="2818340"/>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408463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547688"/>
            <a:ext cx="2437837" cy="221207"/>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A0FAF-F51F-4556-9C10-9098E17F2517}"/>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9D939C3-53A6-4B6C-9F96-E061F706CB73}"/>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01B48976-2092-40BA-A5B9-688259124122}"/>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A14D42-15AE-4F57-8665-3857BDD0F9B0}"/>
              </a:ext>
            </a:extLst>
          </p:cNvPr>
          <p:cNvPicPr>
            <a:picLocks noChangeAspect="1"/>
          </p:cNvPicPr>
          <p:nvPr userDrawn="1"/>
        </p:nvPicPr>
        <p:blipFill rotWithShape="1">
          <a:blip r:embed="rId2"/>
          <a:srcRect t="-5183" b="-1381"/>
          <a:stretch/>
        </p:blipFill>
        <p:spPr>
          <a:xfrm>
            <a:off x="0" y="1511300"/>
            <a:ext cx="12192000" cy="4043135"/>
          </a:xfrm>
          <a:prstGeom prst="rect">
            <a:avLst/>
          </a:prstGeom>
        </p:spPr>
      </p:pic>
      <p:pic>
        <p:nvPicPr>
          <p:cNvPr id="5" name="Picture 4">
            <a:extLst>
              <a:ext uri="{FF2B5EF4-FFF2-40B4-BE49-F238E27FC236}">
                <a16:creationId xmlns:a16="http://schemas.microsoft.com/office/drawing/2014/main" id="{DC019AFB-32F5-45AD-BAE8-274898E4699F}"/>
              </a:ext>
            </a:extLst>
          </p:cNvPr>
          <p:cNvPicPr>
            <a:picLocks noChangeAspect="1"/>
          </p:cNvPicPr>
          <p:nvPr userDrawn="1"/>
        </p:nvPicPr>
        <p:blipFill>
          <a:blip r:embed="rId3"/>
          <a:stretch>
            <a:fillRect/>
          </a:stretch>
        </p:blipFill>
        <p:spPr>
          <a:xfrm>
            <a:off x="9239719" y="2082801"/>
            <a:ext cx="2785572" cy="3130550"/>
          </a:xfrm>
          <a:prstGeom prst="rect">
            <a:avLst/>
          </a:prstGeom>
        </p:spPr>
      </p:pic>
      <p:pic>
        <p:nvPicPr>
          <p:cNvPr id="9" name="Picture 8">
            <a:extLst>
              <a:ext uri="{FF2B5EF4-FFF2-40B4-BE49-F238E27FC236}">
                <a16:creationId xmlns:a16="http://schemas.microsoft.com/office/drawing/2014/main" id="{AB17E371-BA1A-4C07-A8CA-FDB5D995E729}"/>
              </a:ext>
            </a:extLst>
          </p:cNvPr>
          <p:cNvPicPr>
            <a:picLocks noChangeAspect="1"/>
          </p:cNvPicPr>
          <p:nvPr userDrawn="1"/>
        </p:nvPicPr>
        <p:blipFill>
          <a:blip r:embed="rId4"/>
          <a:stretch>
            <a:fillRect/>
          </a:stretch>
        </p:blipFill>
        <p:spPr>
          <a:xfrm>
            <a:off x="9576692" y="2332499"/>
            <a:ext cx="2003244" cy="2256502"/>
          </a:xfrm>
          <a:prstGeom prst="rect">
            <a:avLst/>
          </a:prstGeom>
        </p:spPr>
      </p:pic>
      <p:pic>
        <p:nvPicPr>
          <p:cNvPr id="10" name="Picture 9">
            <a:extLst>
              <a:ext uri="{FF2B5EF4-FFF2-40B4-BE49-F238E27FC236}">
                <a16:creationId xmlns:a16="http://schemas.microsoft.com/office/drawing/2014/main" id="{A1FDFD0B-18AE-42C2-B954-009EB5BCB7FB}"/>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07295C-A1CE-411D-92FB-37053D008ECF}"/>
              </a:ext>
            </a:extLst>
          </p:cNvPr>
          <p:cNvPicPr>
            <a:picLocks noChangeAspect="1"/>
          </p:cNvPicPr>
          <p:nvPr userDrawn="1"/>
        </p:nvPicPr>
        <p:blipFill rotWithShape="1">
          <a:blip r:embed="rId2"/>
          <a:srcRect t="-5183" b="-1381"/>
          <a:stretch/>
        </p:blipFill>
        <p:spPr>
          <a:xfrm>
            <a:off x="0" y="1511300"/>
            <a:ext cx="12192000" cy="4043135"/>
          </a:xfrm>
          <a:prstGeom prst="rect">
            <a:avLst/>
          </a:prstGeom>
        </p:spPr>
      </p:pic>
      <p:pic>
        <p:nvPicPr>
          <p:cNvPr id="9" name="Picture 8">
            <a:extLst>
              <a:ext uri="{FF2B5EF4-FFF2-40B4-BE49-F238E27FC236}">
                <a16:creationId xmlns:a16="http://schemas.microsoft.com/office/drawing/2014/main" id="{405EFB12-6B9D-4CEA-9A93-7CE256958288}"/>
              </a:ext>
            </a:extLst>
          </p:cNvPr>
          <p:cNvPicPr>
            <a:picLocks noChangeAspect="1"/>
          </p:cNvPicPr>
          <p:nvPr userDrawn="1"/>
        </p:nvPicPr>
        <p:blipFill>
          <a:blip r:embed="rId3"/>
          <a:stretch>
            <a:fillRect/>
          </a:stretch>
        </p:blipFill>
        <p:spPr>
          <a:xfrm>
            <a:off x="9171520" y="2006600"/>
            <a:ext cx="2831127" cy="2952749"/>
          </a:xfrm>
          <a:prstGeom prst="rect">
            <a:avLst/>
          </a:prstGeom>
        </p:spPr>
      </p:pic>
      <p:pic>
        <p:nvPicPr>
          <p:cNvPr id="7" name="Picture 6">
            <a:extLst>
              <a:ext uri="{FF2B5EF4-FFF2-40B4-BE49-F238E27FC236}">
                <a16:creationId xmlns:a16="http://schemas.microsoft.com/office/drawing/2014/main" id="{A377DC85-42C2-473B-85BD-4E8BEAC12D8C}"/>
              </a:ext>
            </a:extLst>
          </p:cNvPr>
          <p:cNvPicPr>
            <a:picLocks noChangeAspect="1"/>
          </p:cNvPicPr>
          <p:nvPr userDrawn="1"/>
        </p:nvPicPr>
        <p:blipFill>
          <a:blip r:embed="rId4"/>
          <a:stretch>
            <a:fillRect/>
          </a:stretch>
        </p:blipFill>
        <p:spPr>
          <a:xfrm>
            <a:off x="9576692" y="2332499"/>
            <a:ext cx="2003244" cy="2256502"/>
          </a:xfrm>
          <a:prstGeom prst="rect">
            <a:avLst/>
          </a:prstGeom>
        </p:spPr>
      </p:pic>
      <p:pic>
        <p:nvPicPr>
          <p:cNvPr id="8" name="Picture 7">
            <a:extLst>
              <a:ext uri="{FF2B5EF4-FFF2-40B4-BE49-F238E27FC236}">
                <a16:creationId xmlns:a16="http://schemas.microsoft.com/office/drawing/2014/main" id="{D20C0CB1-0CB9-4C5F-B7EA-2028382BB888}"/>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0B01B-3B16-40D4-B7D3-6BF7D9D8B46A}"/>
              </a:ext>
            </a:extLst>
          </p:cNvPr>
          <p:cNvPicPr>
            <a:picLocks noChangeAspect="1"/>
          </p:cNvPicPr>
          <p:nvPr userDrawn="1"/>
        </p:nvPicPr>
        <p:blipFill rotWithShape="1">
          <a:blip r:embed="rId2"/>
          <a:srcRect t="-9831" b="-1965"/>
          <a:stretch/>
        </p:blipFill>
        <p:spPr>
          <a:xfrm>
            <a:off x="0" y="1281657"/>
            <a:ext cx="12192000" cy="4241800"/>
          </a:xfrm>
          <a:prstGeom prst="rect">
            <a:avLst/>
          </a:prstGeom>
        </p:spPr>
      </p:pic>
      <p:pic>
        <p:nvPicPr>
          <p:cNvPr id="8" name="Picture 7">
            <a:extLst>
              <a:ext uri="{FF2B5EF4-FFF2-40B4-BE49-F238E27FC236}">
                <a16:creationId xmlns:a16="http://schemas.microsoft.com/office/drawing/2014/main" id="{FBDD459C-95D9-4D4D-846E-A12A255EF291}"/>
              </a:ext>
            </a:extLst>
          </p:cNvPr>
          <p:cNvPicPr>
            <a:picLocks noChangeAspect="1"/>
          </p:cNvPicPr>
          <p:nvPr userDrawn="1"/>
        </p:nvPicPr>
        <p:blipFill>
          <a:blip r:embed="rId3"/>
          <a:stretch>
            <a:fillRect/>
          </a:stretch>
        </p:blipFill>
        <p:spPr>
          <a:xfrm>
            <a:off x="9258300" y="2319866"/>
            <a:ext cx="2824746" cy="2827867"/>
          </a:xfrm>
          <a:prstGeom prst="rect">
            <a:avLst/>
          </a:prstGeom>
        </p:spPr>
      </p:pic>
      <p:pic>
        <p:nvPicPr>
          <p:cNvPr id="9" name="Picture 8">
            <a:extLst>
              <a:ext uri="{FF2B5EF4-FFF2-40B4-BE49-F238E27FC236}">
                <a16:creationId xmlns:a16="http://schemas.microsoft.com/office/drawing/2014/main" id="{6DC94B1E-6F15-4FA7-AD0B-EBDA71EC82F2}"/>
              </a:ext>
            </a:extLst>
          </p:cNvPr>
          <p:cNvPicPr>
            <a:picLocks noChangeAspect="1"/>
          </p:cNvPicPr>
          <p:nvPr userDrawn="1"/>
        </p:nvPicPr>
        <p:blipFill>
          <a:blip r:embed="rId4"/>
          <a:stretch>
            <a:fillRect/>
          </a:stretch>
        </p:blipFill>
        <p:spPr>
          <a:xfrm>
            <a:off x="9576692" y="2528888"/>
            <a:ext cx="2003244" cy="2256502"/>
          </a:xfrm>
          <a:prstGeom prst="rect">
            <a:avLst/>
          </a:prstGeom>
        </p:spPr>
      </p:pic>
      <p:pic>
        <p:nvPicPr>
          <p:cNvPr id="10" name="Picture 9">
            <a:extLst>
              <a:ext uri="{FF2B5EF4-FFF2-40B4-BE49-F238E27FC236}">
                <a16:creationId xmlns:a16="http://schemas.microsoft.com/office/drawing/2014/main" id="{974DF4B6-0357-41FD-A48C-C842353AEA10}"/>
              </a:ext>
            </a:extLst>
          </p:cNvPr>
          <p:cNvPicPr>
            <a:picLocks noChangeAspect="1"/>
          </p:cNvPicPr>
          <p:nvPr userDrawn="1"/>
        </p:nvPicPr>
        <p:blipFill>
          <a:blip r:embed="rId5"/>
          <a:stretch>
            <a:fillRect/>
          </a:stretch>
        </p:blipFill>
        <p:spPr>
          <a:xfrm>
            <a:off x="584211" y="585788"/>
            <a:ext cx="2437837" cy="221207"/>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kin 3">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1"/>
            <a:ext cx="12192000" cy="3289190"/>
          </a:xfrm>
          <a:prstGeom prst="rect">
            <a:avLst/>
          </a:prstGeom>
        </p:spPr>
      </p:pic>
      <p:pic>
        <p:nvPicPr>
          <p:cNvPr id="23" name="Picture 22">
            <a:extLst>
              <a:ext uri="{FF2B5EF4-FFF2-40B4-BE49-F238E27FC236}">
                <a16:creationId xmlns:a16="http://schemas.microsoft.com/office/drawing/2014/main" id="{47375CF7-3A6D-4D8F-B63B-CAF204850B27}"/>
              </a:ext>
            </a:extLst>
          </p:cNvPr>
          <p:cNvPicPr>
            <a:picLocks noChangeAspect="1"/>
          </p:cNvPicPr>
          <p:nvPr userDrawn="1"/>
        </p:nvPicPr>
        <p:blipFill>
          <a:blip r:embed="rId3"/>
          <a:stretch>
            <a:fillRect/>
          </a:stretch>
        </p:blipFill>
        <p:spPr>
          <a:xfrm>
            <a:off x="9275233" y="69396"/>
            <a:ext cx="2750057" cy="3065690"/>
          </a:xfrm>
          <a:prstGeom prst="rect">
            <a:avLst/>
          </a:prstGeom>
        </p:spPr>
      </p:pic>
      <p:sp>
        <p:nvSpPr>
          <p:cNvPr id="9" name="Title 1"/>
          <p:cNvSpPr>
            <a:spLocks noGrp="1"/>
          </p:cNvSpPr>
          <p:nvPr>
            <p:ph type="title" hasCustomPrompt="1"/>
          </p:nvPr>
        </p:nvSpPr>
        <p:spPr>
          <a:xfrm>
            <a:off x="584200" y="3962400"/>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30541"/>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576692" y="618000"/>
            <a:ext cx="2003244" cy="2256502"/>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84200" y="6047831"/>
            <a:ext cx="2437859" cy="221207"/>
          </a:xfrm>
          <a:prstGeom prst="rect">
            <a:avLst/>
          </a:prstGeom>
        </p:spPr>
      </p:pic>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0"/>
            <a:ext cx="12192000" cy="3321050"/>
          </a:xfrm>
          <a:prstGeom prst="rect">
            <a:avLst/>
          </a:prstGeom>
        </p:spPr>
      </p:pic>
      <p:sp>
        <p:nvSpPr>
          <p:cNvPr id="9" name="Title 1"/>
          <p:cNvSpPr>
            <a:spLocks noGrp="1"/>
          </p:cNvSpPr>
          <p:nvPr>
            <p:ph type="title" hasCustomPrompt="1"/>
          </p:nvPr>
        </p:nvSpPr>
        <p:spPr>
          <a:xfrm>
            <a:off x="584200" y="3962400"/>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98269"/>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75233" y="146049"/>
            <a:ext cx="2776794" cy="2984501"/>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54768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6047831"/>
            <a:ext cx="2437837" cy="221207"/>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Walkin 3">
    <p:bg>
      <p:bgPr>
        <a:solidFill>
          <a:srgbClr val="0D0D0D"/>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5CDEF7-B288-C948-9DAB-96C2E5FAD09C}"/>
              </a:ext>
            </a:extLst>
          </p:cNvPr>
          <p:cNvPicPr>
            <a:picLocks noChangeAspect="1"/>
          </p:cNvPicPr>
          <p:nvPr userDrawn="1"/>
        </p:nvPicPr>
        <p:blipFill rotWithShape="1">
          <a:blip r:embed="rId2"/>
          <a:srcRect t="14436" b="-1966"/>
          <a:stretch/>
        </p:blipFill>
        <p:spPr>
          <a:xfrm>
            <a:off x="0" y="3429000"/>
            <a:ext cx="12192000" cy="3321050"/>
          </a:xfrm>
          <a:prstGeom prst="rect">
            <a:avLst/>
          </a:prstGeom>
        </p:spPr>
      </p:pic>
      <p:sp>
        <p:nvSpPr>
          <p:cNvPr id="9" name="Title 1"/>
          <p:cNvSpPr>
            <a:spLocks noGrp="1"/>
          </p:cNvSpPr>
          <p:nvPr>
            <p:ph type="title" hasCustomPrompt="1"/>
          </p:nvPr>
        </p:nvSpPr>
        <p:spPr>
          <a:xfrm>
            <a:off x="584200" y="1631099"/>
            <a:ext cx="11025188"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66968"/>
            <a:ext cx="110251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4" name="Picture 13">
            <a:extLst>
              <a:ext uri="{FF2B5EF4-FFF2-40B4-BE49-F238E27FC236}">
                <a16:creationId xmlns:a16="http://schemas.microsoft.com/office/drawing/2014/main" id="{949A4569-B7EE-49F6-9D16-CC284B0F9F70}"/>
              </a:ext>
            </a:extLst>
          </p:cNvPr>
          <p:cNvPicPr>
            <a:picLocks noChangeAspect="1"/>
          </p:cNvPicPr>
          <p:nvPr userDrawn="1"/>
        </p:nvPicPr>
        <p:blipFill>
          <a:blip r:embed="rId3"/>
          <a:stretch>
            <a:fillRect/>
          </a:stretch>
        </p:blipFill>
        <p:spPr>
          <a:xfrm>
            <a:off x="9257400" y="3966635"/>
            <a:ext cx="2826773" cy="2818340"/>
          </a:xfrm>
          <a:prstGeom prst="rect">
            <a:avLst/>
          </a:prstGeom>
        </p:spPr>
      </p:pic>
      <p:pic>
        <p:nvPicPr>
          <p:cNvPr id="15" name="Picture 14">
            <a:extLst>
              <a:ext uri="{FF2B5EF4-FFF2-40B4-BE49-F238E27FC236}">
                <a16:creationId xmlns:a16="http://schemas.microsoft.com/office/drawing/2014/main" id="{65880AA7-A479-4686-A7A8-9B2C840DB34F}"/>
              </a:ext>
            </a:extLst>
          </p:cNvPr>
          <p:cNvPicPr>
            <a:picLocks noChangeAspect="1"/>
          </p:cNvPicPr>
          <p:nvPr userDrawn="1"/>
        </p:nvPicPr>
        <p:blipFill>
          <a:blip r:embed="rId4"/>
          <a:stretch>
            <a:fillRect/>
          </a:stretch>
        </p:blipFill>
        <p:spPr>
          <a:xfrm>
            <a:off x="9576692" y="4084638"/>
            <a:ext cx="2003244" cy="2256502"/>
          </a:xfrm>
          <a:prstGeom prst="rect">
            <a:avLst/>
          </a:prstGeom>
        </p:spPr>
      </p:pic>
      <p:pic>
        <p:nvPicPr>
          <p:cNvPr id="16" name="Picture 15">
            <a:extLst>
              <a:ext uri="{FF2B5EF4-FFF2-40B4-BE49-F238E27FC236}">
                <a16:creationId xmlns:a16="http://schemas.microsoft.com/office/drawing/2014/main" id="{62690A6B-C492-4F99-89FC-0BB981FA4CB2}"/>
              </a:ext>
            </a:extLst>
          </p:cNvPr>
          <p:cNvPicPr>
            <a:picLocks noChangeAspect="1"/>
          </p:cNvPicPr>
          <p:nvPr userDrawn="1"/>
        </p:nvPicPr>
        <p:blipFill>
          <a:blip r:embed="rId5"/>
          <a:stretch>
            <a:fillRect/>
          </a:stretch>
        </p:blipFill>
        <p:spPr>
          <a:xfrm>
            <a:off x="584211" y="547688"/>
            <a:ext cx="2437837" cy="221207"/>
          </a:xfrm>
          <a:prstGeom prst="rect">
            <a:avLst/>
          </a:prstGeom>
        </p:spPr>
      </p:pic>
    </p:spTree>
    <p:extLst>
      <p:ext uri="{BB962C8B-B14F-4D97-AF65-F5344CB8AC3E}">
        <p14:creationId xmlns:p14="http://schemas.microsoft.com/office/powerpoint/2010/main" val="3547740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11703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Walkin 3">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3483672"/>
            <a:ext cx="12192000" cy="3289190"/>
          </a:xfrm>
          <a:prstGeom prst="rect">
            <a:avLst/>
          </a:prstGeom>
        </p:spPr>
      </p:pic>
      <p:pic>
        <p:nvPicPr>
          <p:cNvPr id="23" name="Picture 22">
            <a:extLst>
              <a:ext uri="{FF2B5EF4-FFF2-40B4-BE49-F238E27FC236}">
                <a16:creationId xmlns:a16="http://schemas.microsoft.com/office/drawing/2014/main" id="{47375CF7-3A6D-4D8F-B63B-CAF204850B27}"/>
              </a:ext>
            </a:extLst>
          </p:cNvPr>
          <p:cNvPicPr>
            <a:picLocks noChangeAspect="1"/>
          </p:cNvPicPr>
          <p:nvPr userDrawn="1"/>
        </p:nvPicPr>
        <p:blipFill>
          <a:blip r:embed="rId3"/>
          <a:stretch>
            <a:fillRect/>
          </a:stretch>
        </p:blipFill>
        <p:spPr>
          <a:xfrm>
            <a:off x="9275233" y="3962399"/>
            <a:ext cx="2750057" cy="2709635"/>
          </a:xfrm>
          <a:prstGeom prst="rect">
            <a:avLst/>
          </a:prstGeom>
        </p:spPr>
      </p:pic>
      <p:sp>
        <p:nvSpPr>
          <p:cNvPr id="9" name="Title 1"/>
          <p:cNvSpPr>
            <a:spLocks noGrp="1"/>
          </p:cNvSpPr>
          <p:nvPr>
            <p:ph type="title" hasCustomPrompt="1"/>
          </p:nvPr>
        </p:nvSpPr>
        <p:spPr>
          <a:xfrm>
            <a:off x="584200" y="1684013"/>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52154"/>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576692" y="4154949"/>
            <a:ext cx="2003244" cy="2256502"/>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1649653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2B245-A8B8-4839-9D8A-006C84B355BA}"/>
              </a:ext>
            </a:extLst>
          </p:cNvPr>
          <p:cNvPicPr>
            <a:picLocks noChangeAspect="1"/>
          </p:cNvPicPr>
          <p:nvPr userDrawn="1"/>
        </p:nvPicPr>
        <p:blipFill rotWithShape="1">
          <a:blip r:embed="rId2"/>
          <a:srcRect t="-6609" b="26277"/>
          <a:stretch/>
        </p:blipFill>
        <p:spPr>
          <a:xfrm>
            <a:off x="0" y="3810000"/>
            <a:ext cx="12192000" cy="3048000"/>
          </a:xfrm>
          <a:prstGeom prst="rect">
            <a:avLst/>
          </a:prstGeom>
        </p:spPr>
      </p:pic>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021E3BFA-8414-4FFD-843C-73F7C77850CD}"/>
              </a:ext>
            </a:extLst>
          </p:cNvPr>
          <p:cNvPicPr>
            <a:picLocks noChangeAspect="1"/>
          </p:cNvPicPr>
          <p:nvPr userDrawn="1"/>
        </p:nvPicPr>
        <p:blipFill rotWithShape="1">
          <a:blip r:embed="rId2"/>
          <a:srcRect t="-6609" b="26277"/>
          <a:stretch/>
        </p:blipFill>
        <p:spPr>
          <a:xfrm>
            <a:off x="0" y="3810000"/>
            <a:ext cx="12192000" cy="3048000"/>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D529C836-D2B0-4625-B600-FA1BAF9EE395}"/>
              </a:ext>
            </a:extLst>
          </p:cNvPr>
          <p:cNvPicPr>
            <a:picLocks noChangeAspect="1"/>
          </p:cNvPicPr>
          <p:nvPr userDrawn="1"/>
        </p:nvPicPr>
        <p:blipFill rotWithShape="1">
          <a:blip r:embed="rId2"/>
          <a:srcRect t="-6609" b="26277"/>
          <a:stretch/>
        </p:blipFill>
        <p:spPr>
          <a:xfrm>
            <a:off x="0" y="3810000"/>
            <a:ext cx="12192000" cy="3048000"/>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E6E6E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A0FAF-F51F-4556-9C10-9098E17F2517}"/>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9D939C3-53A6-4B6C-9F96-E061F706CB73}"/>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3" name="Picture 2">
            <a:extLst>
              <a:ext uri="{FF2B5EF4-FFF2-40B4-BE49-F238E27FC236}">
                <a16:creationId xmlns:a16="http://schemas.microsoft.com/office/drawing/2014/main" id="{01B48976-2092-40BA-A5B9-688259124122}"/>
              </a:ext>
            </a:extLst>
          </p:cNvPr>
          <p:cNvPicPr>
            <a:picLocks noChangeAspect="1"/>
          </p:cNvPicPr>
          <p:nvPr userDrawn="1"/>
        </p:nvPicPr>
        <p:blipFill rotWithShape="1">
          <a:blip r:embed="rId2"/>
          <a:srcRect t="-5183" b="26968"/>
          <a:stretch/>
        </p:blipFill>
        <p:spPr>
          <a:xfrm>
            <a:off x="0" y="3890435"/>
            <a:ext cx="12192000" cy="2967566"/>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Walkin 3">
    <p:bg>
      <p:bgPr>
        <a:solidFill>
          <a:srgbClr val="E6E6E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1"/>
            <a:ext cx="12192000" cy="3289190"/>
          </a:xfrm>
          <a:prstGeom prst="rect">
            <a:avLst/>
          </a:prstGeom>
        </p:spPr>
      </p:pic>
      <p:pic>
        <p:nvPicPr>
          <p:cNvPr id="8" name="Picture 7">
            <a:extLst>
              <a:ext uri="{FF2B5EF4-FFF2-40B4-BE49-F238E27FC236}">
                <a16:creationId xmlns:a16="http://schemas.microsoft.com/office/drawing/2014/main" id="{A8819E6A-7717-4450-AADB-55788A466B2F}"/>
              </a:ext>
            </a:extLst>
          </p:cNvPr>
          <p:cNvPicPr>
            <a:picLocks noChangeAspect="1"/>
          </p:cNvPicPr>
          <p:nvPr userDrawn="1"/>
        </p:nvPicPr>
        <p:blipFill>
          <a:blip r:embed="rId3"/>
          <a:stretch>
            <a:fillRect/>
          </a:stretch>
        </p:blipFill>
        <p:spPr>
          <a:xfrm>
            <a:off x="9268905" y="162443"/>
            <a:ext cx="2750057" cy="3000057"/>
          </a:xfrm>
          <a:prstGeom prst="rect">
            <a:avLst/>
          </a:prstGeom>
        </p:spPr>
      </p:pic>
      <p:sp>
        <p:nvSpPr>
          <p:cNvPr id="9" name="Title 1"/>
          <p:cNvSpPr>
            <a:spLocks noGrp="1"/>
          </p:cNvSpPr>
          <p:nvPr>
            <p:ph type="title" hasCustomPrompt="1"/>
          </p:nvPr>
        </p:nvSpPr>
        <p:spPr>
          <a:xfrm>
            <a:off x="584200" y="3962400"/>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4630541"/>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4"/>
          <a:stretch>
            <a:fillRect/>
          </a:stretch>
        </p:blipFill>
        <p:spPr>
          <a:xfrm>
            <a:off x="584200" y="6047831"/>
            <a:ext cx="2437859" cy="221207"/>
          </a:xfrm>
          <a:prstGeom prst="rect">
            <a:avLst/>
          </a:prstGeom>
        </p:spPr>
      </p:pic>
      <p:pic>
        <p:nvPicPr>
          <p:cNvPr id="11" name="Picture 10">
            <a:extLst>
              <a:ext uri="{FF2B5EF4-FFF2-40B4-BE49-F238E27FC236}">
                <a16:creationId xmlns:a16="http://schemas.microsoft.com/office/drawing/2014/main" id="{39708016-D558-4A1E-B1D6-D817A075FD35}"/>
              </a:ext>
            </a:extLst>
          </p:cNvPr>
          <p:cNvPicPr>
            <a:picLocks noChangeAspect="1"/>
          </p:cNvPicPr>
          <p:nvPr userDrawn="1"/>
        </p:nvPicPr>
        <p:blipFill>
          <a:blip r:embed="rId5"/>
          <a:stretch>
            <a:fillRect/>
          </a:stretch>
        </p:blipFill>
        <p:spPr>
          <a:xfrm>
            <a:off x="9579981" y="563878"/>
            <a:ext cx="2003244" cy="2256502"/>
          </a:xfrm>
          <a:prstGeom prst="rect">
            <a:avLst/>
          </a:prstGeom>
        </p:spPr>
      </p:pic>
    </p:spTree>
    <p:extLst>
      <p:ext uri="{BB962C8B-B14F-4D97-AF65-F5344CB8AC3E}">
        <p14:creationId xmlns:p14="http://schemas.microsoft.com/office/powerpoint/2010/main" val="36916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9130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losing log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0B01B-3B16-40D4-B7D3-6BF7D9D8B46A}"/>
              </a:ext>
            </a:extLst>
          </p:cNvPr>
          <p:cNvPicPr>
            <a:picLocks noChangeAspect="1"/>
          </p:cNvPicPr>
          <p:nvPr userDrawn="1"/>
        </p:nvPicPr>
        <p:blipFill rotWithShape="1">
          <a:blip r:embed="rId2"/>
          <a:srcRect t="-9831" b="-1965"/>
          <a:stretch/>
        </p:blipFill>
        <p:spPr>
          <a:xfrm>
            <a:off x="0" y="1281657"/>
            <a:ext cx="12192000" cy="4241800"/>
          </a:xfrm>
          <a:prstGeom prst="rect">
            <a:avLst/>
          </a:prstGeom>
        </p:spPr>
      </p:pic>
      <p:pic>
        <p:nvPicPr>
          <p:cNvPr id="8" name="Picture 7">
            <a:extLst>
              <a:ext uri="{FF2B5EF4-FFF2-40B4-BE49-F238E27FC236}">
                <a16:creationId xmlns:a16="http://schemas.microsoft.com/office/drawing/2014/main" id="{FBDD459C-95D9-4D4D-846E-A12A255EF291}"/>
              </a:ext>
            </a:extLst>
          </p:cNvPr>
          <p:cNvPicPr>
            <a:picLocks noChangeAspect="1"/>
          </p:cNvPicPr>
          <p:nvPr userDrawn="1"/>
        </p:nvPicPr>
        <p:blipFill>
          <a:blip r:embed="rId3"/>
          <a:stretch>
            <a:fillRect/>
          </a:stretch>
        </p:blipFill>
        <p:spPr>
          <a:xfrm>
            <a:off x="9258300" y="2319866"/>
            <a:ext cx="2824746" cy="2827867"/>
          </a:xfrm>
          <a:prstGeom prst="rect">
            <a:avLst/>
          </a:prstGeom>
        </p:spPr>
      </p:pic>
      <p:pic>
        <p:nvPicPr>
          <p:cNvPr id="9" name="Picture 8">
            <a:extLst>
              <a:ext uri="{FF2B5EF4-FFF2-40B4-BE49-F238E27FC236}">
                <a16:creationId xmlns:a16="http://schemas.microsoft.com/office/drawing/2014/main" id="{6DC94B1E-6F15-4FA7-AD0B-EBDA71EC82F2}"/>
              </a:ext>
            </a:extLst>
          </p:cNvPr>
          <p:cNvPicPr>
            <a:picLocks noChangeAspect="1"/>
          </p:cNvPicPr>
          <p:nvPr userDrawn="1"/>
        </p:nvPicPr>
        <p:blipFill>
          <a:blip r:embed="rId4"/>
          <a:stretch>
            <a:fillRect/>
          </a:stretch>
        </p:blipFill>
        <p:spPr>
          <a:xfrm>
            <a:off x="9576692" y="2528888"/>
            <a:ext cx="2003244" cy="2256502"/>
          </a:xfrm>
          <a:prstGeom prst="rect">
            <a:avLst/>
          </a:prstGeom>
        </p:spPr>
      </p:pic>
      <p:pic>
        <p:nvPicPr>
          <p:cNvPr id="10" name="Picture 9">
            <a:extLst>
              <a:ext uri="{FF2B5EF4-FFF2-40B4-BE49-F238E27FC236}">
                <a16:creationId xmlns:a16="http://schemas.microsoft.com/office/drawing/2014/main" id="{974DF4B6-0357-41FD-A48C-C842353AEA10}"/>
              </a:ext>
            </a:extLst>
          </p:cNvPr>
          <p:cNvPicPr>
            <a:picLocks noChangeAspect="1"/>
          </p:cNvPicPr>
          <p:nvPr userDrawn="1"/>
        </p:nvPicPr>
        <p:blipFill>
          <a:blip r:embed="rId5"/>
          <a:stretch>
            <a:fillRect/>
          </a:stretch>
        </p:blipFill>
        <p:spPr>
          <a:xfrm>
            <a:off x="584211" y="585788"/>
            <a:ext cx="2437837" cy="221207"/>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Walkin 3">
    <p:bg>
      <p:bgPr>
        <a:solidFill>
          <a:srgbClr val="E6E6E6"/>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653F165-0144-4EAC-8564-6BB42C1EE8F1}"/>
              </a:ext>
            </a:extLst>
          </p:cNvPr>
          <p:cNvPicPr>
            <a:picLocks noChangeAspect="1"/>
          </p:cNvPicPr>
          <p:nvPr userDrawn="1"/>
        </p:nvPicPr>
        <p:blipFill rotWithShape="1">
          <a:blip r:embed="rId2"/>
          <a:srcRect t="14689" b="-1381"/>
          <a:stretch/>
        </p:blipFill>
        <p:spPr>
          <a:xfrm>
            <a:off x="0" y="3382845"/>
            <a:ext cx="12192000" cy="3289190"/>
          </a:xfrm>
          <a:prstGeom prst="rect">
            <a:avLst/>
          </a:prstGeom>
        </p:spPr>
      </p:pic>
      <p:pic>
        <p:nvPicPr>
          <p:cNvPr id="8" name="Picture 7">
            <a:extLst>
              <a:ext uri="{FF2B5EF4-FFF2-40B4-BE49-F238E27FC236}">
                <a16:creationId xmlns:a16="http://schemas.microsoft.com/office/drawing/2014/main" id="{CFA8D9E4-C7FC-4442-BE0C-4990BB194F35}"/>
              </a:ext>
            </a:extLst>
          </p:cNvPr>
          <p:cNvPicPr>
            <a:picLocks noChangeAspect="1"/>
          </p:cNvPicPr>
          <p:nvPr userDrawn="1"/>
        </p:nvPicPr>
        <p:blipFill>
          <a:blip r:embed="rId3"/>
          <a:stretch>
            <a:fillRect/>
          </a:stretch>
        </p:blipFill>
        <p:spPr>
          <a:xfrm>
            <a:off x="9279485" y="3962400"/>
            <a:ext cx="2750057" cy="2709635"/>
          </a:xfrm>
          <a:prstGeom prst="rect">
            <a:avLst/>
          </a:prstGeom>
        </p:spPr>
      </p:pic>
      <p:sp>
        <p:nvSpPr>
          <p:cNvPr id="9" name="Title 1"/>
          <p:cNvSpPr>
            <a:spLocks noGrp="1"/>
          </p:cNvSpPr>
          <p:nvPr>
            <p:ph type="title" hasCustomPrompt="1"/>
          </p:nvPr>
        </p:nvSpPr>
        <p:spPr>
          <a:xfrm>
            <a:off x="584200" y="1684013"/>
            <a:ext cx="10995736"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2352154"/>
            <a:ext cx="11025188"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22" name="Picture 21">
            <a:extLst>
              <a:ext uri="{FF2B5EF4-FFF2-40B4-BE49-F238E27FC236}">
                <a16:creationId xmlns:a16="http://schemas.microsoft.com/office/drawing/2014/main" id="{990AA650-5406-4F87-B7F2-4E54CEF68175}"/>
              </a:ext>
            </a:extLst>
          </p:cNvPr>
          <p:cNvPicPr>
            <a:picLocks noChangeAspect="1"/>
          </p:cNvPicPr>
          <p:nvPr userDrawn="1"/>
        </p:nvPicPr>
        <p:blipFill>
          <a:blip r:embed="rId4"/>
          <a:stretch>
            <a:fillRect/>
          </a:stretch>
        </p:blipFill>
        <p:spPr>
          <a:xfrm>
            <a:off x="9576692" y="4154949"/>
            <a:ext cx="2003244" cy="2256502"/>
          </a:xfrm>
          <a:prstGeom prst="rect">
            <a:avLst/>
          </a:prstGeom>
        </p:spPr>
      </p:pic>
      <p:pic>
        <p:nvPicPr>
          <p:cNvPr id="26" name="Picture 25">
            <a:extLst>
              <a:ext uri="{FF2B5EF4-FFF2-40B4-BE49-F238E27FC236}">
                <a16:creationId xmlns:a16="http://schemas.microsoft.com/office/drawing/2014/main" id="{01A596B4-19E1-4C7E-A19D-C8E897643748}"/>
              </a:ext>
            </a:extLst>
          </p:cNvPr>
          <p:cNvPicPr>
            <a:picLocks noChangeAspect="1"/>
          </p:cNvPicPr>
          <p:nvPr userDrawn="1"/>
        </p:nvPicPr>
        <p:blipFill>
          <a:blip r:embed="rId5"/>
          <a:stretch>
            <a:fillRect/>
          </a:stretch>
        </p:blipFill>
        <p:spPr>
          <a:xfrm>
            <a:off x="584200" y="585788"/>
            <a:ext cx="2437859" cy="221207"/>
          </a:xfrm>
          <a:prstGeom prst="rect">
            <a:avLst/>
          </a:prstGeom>
        </p:spPr>
      </p:pic>
    </p:spTree>
    <p:extLst>
      <p:ext uri="{BB962C8B-B14F-4D97-AF65-F5344CB8AC3E}">
        <p14:creationId xmlns:p14="http://schemas.microsoft.com/office/powerpoint/2010/main" val="844060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1.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67" r:id="rId1"/>
    <p:sldLayoutId id="2147484762" r:id="rId2"/>
    <p:sldLayoutId id="2147484766" r:id="rId3"/>
    <p:sldLayoutId id="2147484768" r:id="rId4"/>
    <p:sldLayoutId id="2147484769" r:id="rId5"/>
    <p:sldLayoutId id="2147484770" r:id="rId6"/>
    <p:sldLayoutId id="2147484240" r:id="rId7"/>
    <p:sldLayoutId id="2147484241" r:id="rId8"/>
    <p:sldLayoutId id="2147484474" r:id="rId9"/>
    <p:sldLayoutId id="2147484245" r:id="rId10"/>
    <p:sldLayoutId id="2147484247" r:id="rId11"/>
    <p:sldLayoutId id="2147484639" r:id="rId12"/>
    <p:sldLayoutId id="2147484603" r:id="rId13"/>
    <p:sldLayoutId id="2147484700" r:id="rId14"/>
    <p:sldLayoutId id="2147484701" r:id="rId15"/>
    <p:sldLayoutId id="2147484702" r:id="rId16"/>
    <p:sldLayoutId id="2147484640" r:id="rId17"/>
    <p:sldLayoutId id="2147484641" r:id="rId18"/>
    <p:sldLayoutId id="2147484583" r:id="rId19"/>
    <p:sldLayoutId id="2147484249" r:id="rId20"/>
    <p:sldLayoutId id="2147484582" r:id="rId21"/>
    <p:sldLayoutId id="2147484584" r:id="rId22"/>
    <p:sldLayoutId id="2147484256" r:id="rId23"/>
    <p:sldLayoutId id="2147484257" r:id="rId24"/>
    <p:sldLayoutId id="2147484585" r:id="rId25"/>
    <p:sldLayoutId id="2147484760" r:id="rId26"/>
    <p:sldLayoutId id="2147484761" r:id="rId27"/>
    <p:sldLayoutId id="2147484299" r:id="rId28"/>
    <p:sldLayoutId id="2147484263"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71" r:id="rId1"/>
    <p:sldLayoutId id="2147484777" r:id="rId2"/>
    <p:sldLayoutId id="2147484764" r:id="rId3"/>
    <p:sldLayoutId id="2147484650" r:id="rId4"/>
    <p:sldLayoutId id="2147484651" r:id="rId5"/>
    <p:sldLayoutId id="2147484652" r:id="rId6"/>
    <p:sldLayoutId id="2147484653" r:id="rId7"/>
    <p:sldLayoutId id="2147484654" r:id="rId8"/>
    <p:sldLayoutId id="2147484655" r:id="rId9"/>
    <p:sldLayoutId id="2147484656" r:id="rId10"/>
    <p:sldLayoutId id="2147484738" r:id="rId11"/>
    <p:sldLayoutId id="2147484739" r:id="rId12"/>
    <p:sldLayoutId id="2147484740" r:id="rId13"/>
    <p:sldLayoutId id="2147484661" r:id="rId14"/>
    <p:sldLayoutId id="2147484663" r:id="rId15"/>
    <p:sldLayoutId id="2147484665" r:id="rId16"/>
    <p:sldLayoutId id="2147484774" r:id="rId17"/>
    <p:sldLayoutId id="2147484775" r:id="rId18"/>
    <p:sldLayoutId id="2147484776" r:id="rId19"/>
    <p:sldLayoutId id="2147484666" r:id="rId20"/>
    <p:sldLayoutId id="2147484667" r:id="rId21"/>
    <p:sldLayoutId id="2147484668" r:id="rId22"/>
    <p:sldLayoutId id="2147484669" r:id="rId23"/>
    <p:sldLayoutId id="2147484759" r:id="rId24"/>
    <p:sldLayoutId id="2147484670" r:id="rId25"/>
    <p:sldLayoutId id="2147484773"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6.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7.jpeg"/><Relationship Id="rId1" Type="http://schemas.openxmlformats.org/officeDocument/2006/relationships/slideLayout" Target="../slideLayouts/slideLayout3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4.xml"/><Relationship Id="rId5" Type="http://schemas.openxmlformats.org/officeDocument/2006/relationships/image" Target="../media/image31.png"/><Relationship Id="rId4" Type="http://schemas.openxmlformats.org/officeDocument/2006/relationships/customXml" Target="../ink/ink8.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3.png"/><Relationship Id="rId1" Type="http://schemas.openxmlformats.org/officeDocument/2006/relationships/slideLayout" Target="../slideLayouts/slideLayout40.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hyperlink" Target="http://pypr.sourceforge.net/kmeans.html#k-means-example" TargetMode="External"/><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41.png"/><Relationship Id="rId5" Type="http://schemas.openxmlformats.org/officeDocument/2006/relationships/customXml" Target="../ink/ink1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43.png"/><Relationship Id="rId5" Type="http://schemas.openxmlformats.org/officeDocument/2006/relationships/customXml" Target="../ink/ink12.xml"/><Relationship Id="rId4" Type="http://schemas.openxmlformats.org/officeDocument/2006/relationships/hyperlink" Target="https://developers.google.com/machine-learning/glossary#classification_model"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45.png"/><Relationship Id="rId4" Type="http://schemas.openxmlformats.org/officeDocument/2006/relationships/customXml" Target="../ink/ink13.xml"/></Relationships>
</file>

<file path=ppt/slides/_rels/slide2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5.xml"/><Relationship Id="rId1" Type="http://schemas.openxmlformats.org/officeDocument/2006/relationships/slideLayout" Target="../slideLayouts/slideLayout33.xml"/><Relationship Id="rId5" Type="http://schemas.openxmlformats.org/officeDocument/2006/relationships/image" Target="../media/image50.png"/><Relationship Id="rId4" Type="http://schemas.openxmlformats.org/officeDocument/2006/relationships/customXml" Target="../ink/ink16.xml"/></Relationships>
</file>

<file path=ppt/slides/_rels/slide2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 Id="rId5" Type="http://schemas.openxmlformats.org/officeDocument/2006/relationships/image" Target="../media/image14.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aka.ms/azure4student" TargetMode="Externa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33.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hyperlink" Target="http://vedantbahel.azurewebsites.net/"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2.jpeg"/><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4.png"/><Relationship Id="rId1" Type="http://schemas.openxmlformats.org/officeDocument/2006/relationships/slideLayout" Target="../slideLayouts/slideLayout34.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Machine Learning &amp; Deep Learning Show</a:t>
            </a:r>
          </a:p>
        </p:txBody>
      </p:sp>
      <p:sp>
        <p:nvSpPr>
          <p:cNvPr id="5" name="Text Placeholder 4"/>
          <p:cNvSpPr>
            <a:spLocks noGrp="1"/>
          </p:cNvSpPr>
          <p:nvPr>
            <p:ph type="body" sz="quarter" idx="12"/>
          </p:nvPr>
        </p:nvSpPr>
        <p:spPr>
          <a:xfrm>
            <a:off x="584200" y="2366968"/>
            <a:ext cx="11025188" cy="615553"/>
          </a:xfrm>
        </p:spPr>
        <p:txBody>
          <a:bodyPr/>
          <a:lstStyle/>
          <a:p>
            <a:r>
              <a:rPr lang="en-US" dirty="0"/>
              <a:t>Lecture 02</a:t>
            </a:r>
            <a:br>
              <a:rPr lang="en-US" dirty="0"/>
            </a:br>
            <a:r>
              <a:rPr lang="en-US" dirty="0"/>
              <a:t>14</a:t>
            </a:r>
            <a:r>
              <a:rPr lang="en-US" baseline="30000" dirty="0"/>
              <a:t>th</a:t>
            </a:r>
            <a:r>
              <a:rPr lang="en-US" dirty="0"/>
              <a:t> June 2020</a:t>
            </a:r>
          </a:p>
        </p:txBody>
      </p:sp>
    </p:spTree>
    <p:extLst>
      <p:ext uri="{BB962C8B-B14F-4D97-AF65-F5344CB8AC3E}">
        <p14:creationId xmlns:p14="http://schemas.microsoft.com/office/powerpoint/2010/main" val="266959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25DD-D35D-46AB-925B-08C4E7B7C9FD}"/>
              </a:ext>
            </a:extLst>
          </p:cNvPr>
          <p:cNvSpPr>
            <a:spLocks noGrp="1"/>
          </p:cNvSpPr>
          <p:nvPr>
            <p:ph type="title"/>
          </p:nvPr>
        </p:nvSpPr>
        <p:spPr/>
        <p:txBody>
          <a:bodyPr/>
          <a:lstStyle/>
          <a:p>
            <a:r>
              <a:rPr lang="en-IN" dirty="0">
                <a:solidFill>
                  <a:schemeClr val="accent2"/>
                </a:solidFill>
              </a:rPr>
              <a:t>Model </a:t>
            </a:r>
          </a:p>
        </p:txBody>
      </p:sp>
      <p:sp>
        <p:nvSpPr>
          <p:cNvPr id="3" name="Text Placeholder 2">
            <a:extLst>
              <a:ext uri="{FF2B5EF4-FFF2-40B4-BE49-F238E27FC236}">
                <a16:creationId xmlns:a16="http://schemas.microsoft.com/office/drawing/2014/main" id="{F62E8878-A100-41C4-B8D5-5DA5D9C015ED}"/>
              </a:ext>
            </a:extLst>
          </p:cNvPr>
          <p:cNvSpPr>
            <a:spLocks noGrp="1"/>
          </p:cNvSpPr>
          <p:nvPr>
            <p:ph type="body" sz="quarter" idx="10"/>
          </p:nvPr>
        </p:nvSpPr>
        <p:spPr>
          <a:xfrm>
            <a:off x="584200" y="1435497"/>
            <a:ext cx="11018520" cy="4284250"/>
          </a:xfrm>
        </p:spPr>
        <p:txBody>
          <a:bodyPr/>
          <a:lstStyle/>
          <a:p>
            <a:pPr marL="0" indent="0">
              <a:buNone/>
            </a:pPr>
            <a:r>
              <a:rPr lang="en-US" sz="2400" dirty="0">
                <a:solidFill>
                  <a:schemeClr val="accent2"/>
                </a:solidFill>
                <a:latin typeface="+mn-lt"/>
                <a:cs typeface="Arabic Typesetting" panose="020B0604020202020204" pitchFamily="66" charset="-78"/>
              </a:rPr>
              <a:t>#importing dataset</a:t>
            </a:r>
          </a:p>
          <a:p>
            <a:pPr marL="0" indent="0">
              <a:buNone/>
            </a:pPr>
            <a:r>
              <a:rPr lang="en-US" sz="2400" dirty="0">
                <a:latin typeface="+mn-lt"/>
                <a:cs typeface="Arabic Typesetting" panose="020B0604020202020204" pitchFamily="66" charset="-78"/>
              </a:rPr>
              <a:t>import </a:t>
            </a:r>
            <a:r>
              <a:rPr lang="en-US" sz="2400" dirty="0" err="1">
                <a:latin typeface="+mn-lt"/>
                <a:cs typeface="Arabic Typesetting" panose="020B0604020202020204" pitchFamily="66" charset="-78"/>
              </a:rPr>
              <a:t>numpy</a:t>
            </a:r>
            <a:r>
              <a:rPr lang="en-US" sz="2400" dirty="0">
                <a:latin typeface="+mn-lt"/>
                <a:cs typeface="Arabic Typesetting" panose="020B0604020202020204" pitchFamily="66" charset="-78"/>
              </a:rPr>
              <a:t> as np</a:t>
            </a:r>
          </a:p>
          <a:p>
            <a:pPr marL="0" indent="0">
              <a:buNone/>
            </a:pPr>
            <a:r>
              <a:rPr lang="en-US" sz="2400" dirty="0">
                <a:latin typeface="+mn-lt"/>
                <a:cs typeface="Arabic Typesetting" panose="020B0604020202020204" pitchFamily="66" charset="-78"/>
              </a:rPr>
              <a:t>import pandas as pd</a:t>
            </a:r>
          </a:p>
          <a:p>
            <a:pPr marL="0" indent="0">
              <a:buNone/>
            </a:pPr>
            <a:endParaRPr lang="en-US" sz="2400" dirty="0">
              <a:latin typeface="+mn-lt"/>
              <a:cs typeface="Arabic Typesetting" panose="020B0604020202020204" pitchFamily="66" charset="-78"/>
            </a:endParaRPr>
          </a:p>
          <a:p>
            <a:pPr marL="0" indent="0">
              <a:buNone/>
            </a:pPr>
            <a:r>
              <a:rPr lang="en-IN" sz="2400" dirty="0">
                <a:solidFill>
                  <a:schemeClr val="accent2"/>
                </a:solidFill>
                <a:latin typeface="+mn-lt"/>
                <a:cs typeface="Arabic Typesetting" panose="020B0604020202020204" pitchFamily="66" charset="-78"/>
              </a:rPr>
              <a:t>#importing data</a:t>
            </a:r>
          </a:p>
          <a:p>
            <a:pPr marL="0" indent="0">
              <a:buNone/>
            </a:pPr>
            <a:r>
              <a:rPr lang="en-IN" sz="2400" dirty="0">
                <a:latin typeface="+mn-lt"/>
                <a:cs typeface="Arabic Typesetting" panose="020B0604020202020204" pitchFamily="66" charset="-78"/>
              </a:rPr>
              <a:t>dataset= </a:t>
            </a:r>
            <a:r>
              <a:rPr lang="en-IN" sz="2400" dirty="0" err="1">
                <a:latin typeface="+mn-lt"/>
                <a:cs typeface="Arabic Typesetting" panose="020B0604020202020204" pitchFamily="66" charset="-78"/>
              </a:rPr>
              <a:t>pd.read_csv</a:t>
            </a:r>
            <a:r>
              <a:rPr lang="en-IN" sz="2400" dirty="0">
                <a:latin typeface="+mn-lt"/>
                <a:cs typeface="Arabic Typesetting" panose="020B0604020202020204" pitchFamily="66" charset="-78"/>
              </a:rPr>
              <a:t>("IRIS.csv")</a:t>
            </a:r>
          </a:p>
          <a:p>
            <a:pPr marL="0" indent="0">
              <a:buNone/>
            </a:pPr>
            <a:br>
              <a:rPr lang="en-IN" sz="2400" dirty="0">
                <a:latin typeface="+mn-lt"/>
                <a:cs typeface="Arabic Typesetting" panose="020B0604020202020204" pitchFamily="66" charset="-78"/>
              </a:rPr>
            </a:br>
            <a:r>
              <a:rPr lang="en-IN" sz="2400" dirty="0">
                <a:solidFill>
                  <a:schemeClr val="accent2"/>
                </a:solidFill>
                <a:latin typeface="+mn-lt"/>
                <a:cs typeface="Arabic Typesetting" panose="020B0604020202020204" pitchFamily="66" charset="-78"/>
              </a:rPr>
              <a:t>#encoding</a:t>
            </a:r>
          </a:p>
          <a:p>
            <a:pPr marL="0" indent="0">
              <a:buNone/>
            </a:pPr>
            <a:r>
              <a:rPr lang="en-IN" sz="2400" dirty="0">
                <a:latin typeface="+mn-lt"/>
                <a:cs typeface="Arabic Typesetting" panose="020B0604020202020204" pitchFamily="66" charset="-78"/>
              </a:rPr>
              <a:t>dataset["species"] = dataset["species"].</a:t>
            </a:r>
            <a:r>
              <a:rPr lang="en-IN" sz="2400" dirty="0" err="1">
                <a:latin typeface="+mn-lt"/>
                <a:cs typeface="Arabic Typesetting" panose="020B0604020202020204" pitchFamily="66" charset="-78"/>
              </a:rPr>
              <a:t>astype</a:t>
            </a:r>
            <a:r>
              <a:rPr lang="en-IN" sz="2400" dirty="0">
                <a:latin typeface="+mn-lt"/>
                <a:cs typeface="Arabic Typesetting" panose="020B0604020202020204" pitchFamily="66" charset="-78"/>
              </a:rPr>
              <a:t>('category')</a:t>
            </a:r>
          </a:p>
          <a:p>
            <a:pPr marL="0" indent="0">
              <a:buNone/>
            </a:pPr>
            <a:r>
              <a:rPr lang="en-IN" sz="2400" dirty="0">
                <a:latin typeface="+mn-lt"/>
                <a:cs typeface="Arabic Typesetting" panose="020B0604020202020204" pitchFamily="66" charset="-78"/>
              </a:rPr>
              <a:t>dataset["</a:t>
            </a:r>
            <a:r>
              <a:rPr lang="en-IN" sz="2400" dirty="0" err="1">
                <a:latin typeface="+mn-lt"/>
                <a:cs typeface="Arabic Typesetting" panose="020B0604020202020204" pitchFamily="66" charset="-78"/>
              </a:rPr>
              <a:t>Encoded_Species</a:t>
            </a:r>
            <a:r>
              <a:rPr lang="en-IN" sz="2400" dirty="0">
                <a:latin typeface="+mn-lt"/>
                <a:cs typeface="Arabic Typesetting" panose="020B0604020202020204" pitchFamily="66" charset="-78"/>
              </a:rPr>
              <a:t>"] = dataset["species"].</a:t>
            </a:r>
            <a:r>
              <a:rPr lang="en-IN" sz="2400" dirty="0" err="1">
                <a:latin typeface="+mn-lt"/>
                <a:cs typeface="Arabic Typesetting" panose="020B0604020202020204" pitchFamily="66" charset="-78"/>
              </a:rPr>
              <a:t>cat.codes</a:t>
            </a:r>
            <a:endParaRPr lang="en-IN" sz="2400" dirty="0">
              <a:latin typeface="+mn-lt"/>
              <a:cs typeface="Arabic Typesetting" panose="020B0604020202020204" pitchFamily="66" charset="-78"/>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BBC2F54-91B4-4CBA-80E4-D78C384F43D3}"/>
                  </a:ext>
                </a:extLst>
              </p14:cNvPr>
              <p14:cNvContentPartPr/>
              <p14:nvPr/>
            </p14:nvContentPartPr>
            <p14:xfrm>
              <a:off x="290520" y="1909080"/>
              <a:ext cx="7085880" cy="3857400"/>
            </p14:xfrm>
          </p:contentPart>
        </mc:Choice>
        <mc:Fallback>
          <p:pic>
            <p:nvPicPr>
              <p:cNvPr id="4" name="Ink 3">
                <a:extLst>
                  <a:ext uri="{FF2B5EF4-FFF2-40B4-BE49-F238E27FC236}">
                    <a16:creationId xmlns:a16="http://schemas.microsoft.com/office/drawing/2014/main" id="{FBBC2F54-91B4-4CBA-80E4-D78C384F43D3}"/>
                  </a:ext>
                </a:extLst>
              </p:cNvPr>
              <p:cNvPicPr/>
              <p:nvPr/>
            </p:nvPicPr>
            <p:blipFill>
              <a:blip r:embed="rId3"/>
              <a:stretch>
                <a:fillRect/>
              </a:stretch>
            </p:blipFill>
            <p:spPr>
              <a:xfrm>
                <a:off x="281160" y="1899720"/>
                <a:ext cx="7104600" cy="3876120"/>
              </a:xfrm>
              <a:prstGeom prst="rect">
                <a:avLst/>
              </a:prstGeom>
            </p:spPr>
          </p:pic>
        </mc:Fallback>
      </mc:AlternateContent>
    </p:spTree>
    <p:extLst>
      <p:ext uri="{BB962C8B-B14F-4D97-AF65-F5344CB8AC3E}">
        <p14:creationId xmlns:p14="http://schemas.microsoft.com/office/powerpoint/2010/main" val="10847112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6CB89B-6D50-4D04-8D4F-DC34CFF15F20}"/>
              </a:ext>
            </a:extLst>
          </p:cNvPr>
          <p:cNvSpPr>
            <a:spLocks noGrp="1"/>
          </p:cNvSpPr>
          <p:nvPr>
            <p:ph type="body" sz="quarter" idx="10"/>
          </p:nvPr>
        </p:nvSpPr>
        <p:spPr>
          <a:xfrm>
            <a:off x="584200" y="1435497"/>
            <a:ext cx="11018520" cy="3533275"/>
          </a:xfrm>
        </p:spPr>
        <p:txBody>
          <a:bodyPr/>
          <a:lstStyle/>
          <a:p>
            <a:pPr marL="0" indent="0">
              <a:buNone/>
            </a:pPr>
            <a:r>
              <a:rPr lang="en-IN" dirty="0">
                <a:solidFill>
                  <a:schemeClr val="accent2"/>
                </a:solidFill>
              </a:rPr>
              <a:t>#define X &amp; Y</a:t>
            </a:r>
          </a:p>
          <a:p>
            <a:pPr marL="0" indent="0">
              <a:buNone/>
            </a:pPr>
            <a:endParaRPr lang="en-IN" dirty="0">
              <a:solidFill>
                <a:schemeClr val="accent2"/>
              </a:solidFill>
            </a:endParaRPr>
          </a:p>
          <a:p>
            <a:pPr marL="0" indent="0">
              <a:buNone/>
            </a:pPr>
            <a:r>
              <a:rPr lang="en-IN" dirty="0">
                <a:solidFill>
                  <a:schemeClr val="accent2"/>
                </a:solidFill>
              </a:rPr>
              <a:t># Split train &amp; test</a:t>
            </a:r>
          </a:p>
          <a:p>
            <a:pPr marL="0" indent="0">
              <a:buNone/>
            </a:pPr>
            <a:endParaRPr lang="en-IN" dirty="0">
              <a:solidFill>
                <a:schemeClr val="accent2"/>
              </a:solidFill>
            </a:endParaRPr>
          </a:p>
          <a:p>
            <a:pPr marL="0" indent="0">
              <a:buNone/>
            </a:pPr>
            <a:r>
              <a:rPr lang="en-IN" dirty="0">
                <a:solidFill>
                  <a:schemeClr val="accent2"/>
                </a:solidFill>
              </a:rPr>
              <a:t>#Fit Model</a:t>
            </a:r>
          </a:p>
          <a:p>
            <a:pPr marL="0" indent="0">
              <a:buNone/>
            </a:pPr>
            <a:endParaRPr lang="en-IN" dirty="0">
              <a:solidFill>
                <a:srgbClr val="FFFF00"/>
              </a:solidFill>
            </a:endParaRPr>
          </a:p>
          <a:p>
            <a:pPr marL="0" indent="0">
              <a:buNone/>
            </a:pPr>
            <a:r>
              <a:rPr lang="en-IN" dirty="0">
                <a:solidFill>
                  <a:srgbClr val="FFFF00"/>
                </a:solidFill>
              </a:rPr>
              <a:t>#Confusion Matrix</a:t>
            </a:r>
          </a:p>
        </p:txBody>
      </p:sp>
      <p:pic>
        <p:nvPicPr>
          <p:cNvPr id="5122" name="Picture 2" descr="Breath Taking Shortcut by Gavo - Meme Center">
            <a:extLst>
              <a:ext uri="{FF2B5EF4-FFF2-40B4-BE49-F238E27FC236}">
                <a16:creationId xmlns:a16="http://schemas.microsoft.com/office/drawing/2014/main" id="{D8029153-87D0-4195-A7E0-13E07AB347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46"/>
          <a:stretch/>
        </p:blipFill>
        <p:spPr bwMode="auto">
          <a:xfrm>
            <a:off x="5123709" y="0"/>
            <a:ext cx="6667500" cy="5594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2467CD-F79E-4D71-908E-EB9873AD9748}"/>
              </a:ext>
            </a:extLst>
          </p:cNvPr>
          <p:cNvSpPr txBox="1"/>
          <p:nvPr/>
        </p:nvSpPr>
        <p:spPr>
          <a:xfrm>
            <a:off x="6747029" y="5594134"/>
            <a:ext cx="3329126" cy="307777"/>
          </a:xfrm>
          <a:prstGeom prst="rect">
            <a:avLst/>
          </a:prstGeom>
          <a:noFill/>
        </p:spPr>
        <p:txBody>
          <a:bodyPr wrap="square" lIns="0" tIns="0" rIns="0" bIns="0" rtlCol="0">
            <a:spAutoFit/>
          </a:bodyPr>
          <a:lstStyle/>
          <a:p>
            <a:pPr algn="ctr"/>
            <a:r>
              <a:rPr lang="en-IN" sz="2000" dirty="0">
                <a:gradFill>
                  <a:gsLst>
                    <a:gs pos="2917">
                      <a:schemeClr val="tx1"/>
                    </a:gs>
                    <a:gs pos="30000">
                      <a:schemeClr val="tx1"/>
                    </a:gs>
                  </a:gsLst>
                  <a:lin ang="5400000" scaled="0"/>
                </a:gradFill>
              </a:rPr>
              <a:t>By not writing the codes</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017081F-CBC2-4237-98E4-13D08C5BD15A}"/>
                  </a:ext>
                </a:extLst>
              </p14:cNvPr>
              <p14:cNvContentPartPr/>
              <p14:nvPr/>
            </p14:nvContentPartPr>
            <p14:xfrm>
              <a:off x="2615760" y="1514880"/>
              <a:ext cx="1750320" cy="2251800"/>
            </p14:xfrm>
          </p:contentPart>
        </mc:Choice>
        <mc:Fallback>
          <p:pic>
            <p:nvPicPr>
              <p:cNvPr id="5" name="Ink 4">
                <a:extLst>
                  <a:ext uri="{FF2B5EF4-FFF2-40B4-BE49-F238E27FC236}">
                    <a16:creationId xmlns:a16="http://schemas.microsoft.com/office/drawing/2014/main" id="{F017081F-CBC2-4237-98E4-13D08C5BD15A}"/>
                  </a:ext>
                </a:extLst>
              </p:cNvPr>
              <p:cNvPicPr/>
              <p:nvPr/>
            </p:nvPicPr>
            <p:blipFill>
              <a:blip r:embed="rId4"/>
              <a:stretch>
                <a:fillRect/>
              </a:stretch>
            </p:blipFill>
            <p:spPr>
              <a:xfrm>
                <a:off x="2606400" y="1505520"/>
                <a:ext cx="1769040" cy="2270520"/>
              </a:xfrm>
              <a:prstGeom prst="rect">
                <a:avLst/>
              </a:prstGeom>
            </p:spPr>
          </p:pic>
        </mc:Fallback>
      </mc:AlternateContent>
    </p:spTree>
    <p:extLst>
      <p:ext uri="{BB962C8B-B14F-4D97-AF65-F5344CB8AC3E}">
        <p14:creationId xmlns:p14="http://schemas.microsoft.com/office/powerpoint/2010/main" val="16747050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5CAD8-2C49-4D3C-9436-2724DAA18A14}"/>
              </a:ext>
            </a:extLst>
          </p:cNvPr>
          <p:cNvSpPr>
            <a:spLocks noGrp="1"/>
          </p:cNvSpPr>
          <p:nvPr>
            <p:ph type="title"/>
          </p:nvPr>
        </p:nvSpPr>
        <p:spPr/>
        <p:txBody>
          <a:bodyPr/>
          <a:lstStyle/>
          <a:p>
            <a:r>
              <a:rPr lang="en-IN" dirty="0">
                <a:solidFill>
                  <a:schemeClr val="accent2"/>
                </a:solidFill>
              </a:rPr>
              <a:t>Confusion Matrix</a:t>
            </a:r>
          </a:p>
        </p:txBody>
      </p:sp>
      <p:sp>
        <p:nvSpPr>
          <p:cNvPr id="3" name="Text Placeholder 2">
            <a:extLst>
              <a:ext uri="{FF2B5EF4-FFF2-40B4-BE49-F238E27FC236}">
                <a16:creationId xmlns:a16="http://schemas.microsoft.com/office/drawing/2014/main" id="{4F5D79CB-0041-4D99-8AB2-EF67392A315D}"/>
              </a:ext>
            </a:extLst>
          </p:cNvPr>
          <p:cNvSpPr>
            <a:spLocks noGrp="1"/>
          </p:cNvSpPr>
          <p:nvPr>
            <p:ph type="body" sz="quarter" idx="10"/>
          </p:nvPr>
        </p:nvSpPr>
        <p:spPr>
          <a:xfrm>
            <a:off x="584200" y="1435497"/>
            <a:ext cx="11018520" cy="430887"/>
          </a:xfrm>
        </p:spPr>
        <p:txBody>
          <a:bodyPr/>
          <a:lstStyle/>
          <a:p>
            <a:pPr marL="0" indent="0">
              <a:buNone/>
            </a:pPr>
            <a:r>
              <a:rPr lang="en-IN" dirty="0"/>
              <a:t>Suppose: Cat &amp; Dog Classifier</a:t>
            </a:r>
          </a:p>
        </p:txBody>
      </p:sp>
      <p:pic>
        <p:nvPicPr>
          <p:cNvPr id="1030" name="Picture 6" descr="Confusion matrix. Exemplified CM with the formulas of precision ...">
            <a:extLst>
              <a:ext uri="{FF2B5EF4-FFF2-40B4-BE49-F238E27FC236}">
                <a16:creationId xmlns:a16="http://schemas.microsoft.com/office/drawing/2014/main" id="{ED20B20C-CC93-4236-A730-AAF8B2F7ED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015"/>
          <a:stretch/>
        </p:blipFill>
        <p:spPr bwMode="auto">
          <a:xfrm>
            <a:off x="8691238" y="1435497"/>
            <a:ext cx="3237298"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coding the Confusion Matrix - Towards Data Science">
            <a:extLst>
              <a:ext uri="{FF2B5EF4-FFF2-40B4-BE49-F238E27FC236}">
                <a16:creationId xmlns:a16="http://schemas.microsoft.com/office/drawing/2014/main" id="{39D51B18-5010-441F-994F-6620AD4C1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40" y="2414726"/>
            <a:ext cx="5221498" cy="3659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52971D-9F15-411E-A31C-32316C649509}"/>
              </a:ext>
            </a:extLst>
          </p:cNvPr>
          <p:cNvSpPr txBox="1"/>
          <p:nvPr/>
        </p:nvSpPr>
        <p:spPr>
          <a:xfrm>
            <a:off x="6866838" y="2014925"/>
            <a:ext cx="1824400" cy="2154436"/>
          </a:xfrm>
          <a:prstGeom prst="rect">
            <a:avLst/>
          </a:prstGeom>
          <a:noFill/>
        </p:spPr>
        <p:txBody>
          <a:bodyPr wrap="square" lIns="0" tIns="0" rIns="0" bIns="0" rtlCol="0">
            <a:spAutoFit/>
          </a:bodyPr>
          <a:lstStyle/>
          <a:p>
            <a:pPr algn="l"/>
            <a:r>
              <a:rPr lang="en-IN" sz="2000" dirty="0">
                <a:solidFill>
                  <a:srgbClr val="FFFF00"/>
                </a:solidFill>
              </a:rPr>
              <a:t>Precision</a:t>
            </a:r>
          </a:p>
          <a:p>
            <a:pPr algn="l"/>
            <a:endParaRPr lang="en-IN" sz="2000" dirty="0">
              <a:solidFill>
                <a:srgbClr val="FFFF00"/>
              </a:solidFill>
            </a:endParaRPr>
          </a:p>
          <a:p>
            <a:pPr algn="l"/>
            <a:r>
              <a:rPr lang="en-IN" sz="2000" dirty="0">
                <a:solidFill>
                  <a:srgbClr val="FFFF00"/>
                </a:solidFill>
              </a:rPr>
              <a:t>Recall</a:t>
            </a:r>
          </a:p>
          <a:p>
            <a:pPr algn="l"/>
            <a:endParaRPr lang="en-IN" sz="2000" dirty="0">
              <a:solidFill>
                <a:srgbClr val="FFFF00"/>
              </a:solidFill>
            </a:endParaRPr>
          </a:p>
          <a:p>
            <a:pPr algn="l"/>
            <a:r>
              <a:rPr lang="en-IN" sz="2000" dirty="0">
                <a:solidFill>
                  <a:srgbClr val="FFFF00"/>
                </a:solidFill>
              </a:rPr>
              <a:t>Accuracy</a:t>
            </a:r>
          </a:p>
          <a:p>
            <a:pPr algn="l"/>
            <a:endParaRPr lang="en-IN" sz="2000" dirty="0">
              <a:solidFill>
                <a:srgbClr val="FFFF00"/>
              </a:solidFill>
            </a:endParaRPr>
          </a:p>
          <a:p>
            <a:pPr algn="l"/>
            <a:r>
              <a:rPr lang="en-IN" sz="2000" dirty="0">
                <a:solidFill>
                  <a:srgbClr val="FFFF00"/>
                </a:solidFill>
              </a:rPr>
              <a:t>F1 Score</a:t>
            </a:r>
          </a:p>
        </p:txBody>
      </p:sp>
      <p:sp>
        <p:nvSpPr>
          <p:cNvPr id="5" name="Rectangle 4">
            <a:extLst>
              <a:ext uri="{FF2B5EF4-FFF2-40B4-BE49-F238E27FC236}">
                <a16:creationId xmlns:a16="http://schemas.microsoft.com/office/drawing/2014/main" id="{8E688341-EEAA-4745-A404-3E004A255580}"/>
              </a:ext>
            </a:extLst>
          </p:cNvPr>
          <p:cNvSpPr/>
          <p:nvPr/>
        </p:nvSpPr>
        <p:spPr bwMode="auto">
          <a:xfrm>
            <a:off x="2627790" y="3329126"/>
            <a:ext cx="355107" cy="44388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dirty="0">
                <a:solidFill>
                  <a:schemeClr val="bg2"/>
                </a:solidFill>
                <a:ea typeface="Segoe UI" pitchFamily="34" charset="0"/>
                <a:cs typeface="Segoe UI" pitchFamily="34" charset="0"/>
              </a:rPr>
              <a:t>4</a:t>
            </a:r>
          </a:p>
        </p:txBody>
      </p:sp>
      <p:sp>
        <p:nvSpPr>
          <p:cNvPr id="10" name="Rectangle 9">
            <a:extLst>
              <a:ext uri="{FF2B5EF4-FFF2-40B4-BE49-F238E27FC236}">
                <a16:creationId xmlns:a16="http://schemas.microsoft.com/office/drawing/2014/main" id="{540A8C97-FFDE-4968-9272-B6B6A2954911}"/>
              </a:ext>
            </a:extLst>
          </p:cNvPr>
          <p:cNvSpPr/>
          <p:nvPr/>
        </p:nvSpPr>
        <p:spPr bwMode="auto">
          <a:xfrm>
            <a:off x="5012869" y="4839810"/>
            <a:ext cx="355107" cy="44388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400" dirty="0">
                <a:solidFill>
                  <a:schemeClr val="bg2"/>
                </a:solidFill>
                <a:ea typeface="Segoe UI" pitchFamily="34" charset="0"/>
                <a:cs typeface="Segoe UI" pitchFamily="34" charset="0"/>
              </a:rPr>
              <a:t>5</a:t>
            </a:r>
          </a:p>
        </p:txBody>
      </p:sp>
      <p:sp>
        <p:nvSpPr>
          <p:cNvPr id="11" name="Rectangle 10">
            <a:extLst>
              <a:ext uri="{FF2B5EF4-FFF2-40B4-BE49-F238E27FC236}">
                <a16:creationId xmlns:a16="http://schemas.microsoft.com/office/drawing/2014/main" id="{65CBDD84-A540-429B-BA05-24D47C8EA611}"/>
              </a:ext>
            </a:extLst>
          </p:cNvPr>
          <p:cNvSpPr/>
          <p:nvPr/>
        </p:nvSpPr>
        <p:spPr bwMode="auto">
          <a:xfrm>
            <a:off x="2602636" y="4839810"/>
            <a:ext cx="355107" cy="44388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dirty="0">
                <a:solidFill>
                  <a:schemeClr val="bg2"/>
                </a:solidFill>
                <a:ea typeface="Segoe UI" pitchFamily="34" charset="0"/>
                <a:cs typeface="Segoe UI" pitchFamily="34" charset="0"/>
              </a:rPr>
              <a:t>1</a:t>
            </a:r>
          </a:p>
        </p:txBody>
      </p:sp>
      <p:sp>
        <p:nvSpPr>
          <p:cNvPr id="12" name="Rectangle 11">
            <a:extLst>
              <a:ext uri="{FF2B5EF4-FFF2-40B4-BE49-F238E27FC236}">
                <a16:creationId xmlns:a16="http://schemas.microsoft.com/office/drawing/2014/main" id="{B6219BA1-75AF-400B-858D-B1513508A67D}"/>
              </a:ext>
            </a:extLst>
          </p:cNvPr>
          <p:cNvSpPr/>
          <p:nvPr/>
        </p:nvSpPr>
        <p:spPr bwMode="auto">
          <a:xfrm>
            <a:off x="5015922" y="3348361"/>
            <a:ext cx="355107" cy="44388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dirty="0">
                <a:solidFill>
                  <a:schemeClr val="bg2"/>
                </a:solidFill>
                <a:ea typeface="Segoe UI" pitchFamily="34" charset="0"/>
                <a:cs typeface="Segoe UI" pitchFamily="34" charset="0"/>
              </a:rPr>
              <a:t>2</a:t>
            </a:r>
          </a:p>
        </p:txBody>
      </p:sp>
      <p:sp>
        <p:nvSpPr>
          <p:cNvPr id="6" name="TextBox 5">
            <a:extLst>
              <a:ext uri="{FF2B5EF4-FFF2-40B4-BE49-F238E27FC236}">
                <a16:creationId xmlns:a16="http://schemas.microsoft.com/office/drawing/2014/main" id="{95B8FC9D-954D-431E-AC2A-6A04205DAAF2}"/>
              </a:ext>
            </a:extLst>
          </p:cNvPr>
          <p:cNvSpPr txBox="1"/>
          <p:nvPr/>
        </p:nvSpPr>
        <p:spPr>
          <a:xfrm>
            <a:off x="1313895" y="1925598"/>
            <a:ext cx="2396971" cy="307777"/>
          </a:xfrm>
          <a:prstGeom prst="rect">
            <a:avLst/>
          </a:prstGeom>
          <a:noFill/>
        </p:spPr>
        <p:txBody>
          <a:bodyPr wrap="square" lIns="0" tIns="0" rIns="0" bIns="0" rtlCol="0">
            <a:spAutoFit/>
          </a:bodyPr>
          <a:lstStyle/>
          <a:p>
            <a:pPr algn="ctr"/>
            <a:r>
              <a:rPr lang="en-IN" sz="2000" dirty="0">
                <a:solidFill>
                  <a:srgbClr val="FFFF00"/>
                </a:solidFill>
              </a:rPr>
              <a:t>12 Samples</a:t>
            </a:r>
          </a:p>
        </p:txBody>
      </p:sp>
      <p:sp>
        <p:nvSpPr>
          <p:cNvPr id="7" name="Rectangle 6">
            <a:extLst>
              <a:ext uri="{FF2B5EF4-FFF2-40B4-BE49-F238E27FC236}">
                <a16:creationId xmlns:a16="http://schemas.microsoft.com/office/drawing/2014/main" id="{6AEEE2D3-3ECD-4259-847D-9740EE4723D6}"/>
              </a:ext>
            </a:extLst>
          </p:cNvPr>
          <p:cNvSpPr/>
          <p:nvPr/>
        </p:nvSpPr>
        <p:spPr>
          <a:xfrm>
            <a:off x="6093460" y="4871895"/>
            <a:ext cx="3048000" cy="1450397"/>
          </a:xfrm>
          <a:prstGeom prst="rect">
            <a:avLst/>
          </a:prstGeom>
        </p:spPr>
        <p:txBody>
          <a:bodyPr wrap="square">
            <a:spAutoFit/>
          </a:bodyPr>
          <a:lstStyle/>
          <a:p>
            <a:r>
              <a:rPr lang="en-US" dirty="0">
                <a:solidFill>
                  <a:schemeClr val="accent2"/>
                </a:solidFill>
                <a:latin typeface="Helvetica Neue"/>
              </a:rPr>
              <a:t>Precision is the ratio of correctly predicted positive observations to the total predicted positive observations.</a:t>
            </a:r>
            <a:endParaRPr lang="en-IN" dirty="0">
              <a:solidFill>
                <a:schemeClr val="accent2"/>
              </a:solidFill>
            </a:endParaRPr>
          </a:p>
        </p:txBody>
      </p:sp>
      <p:sp>
        <p:nvSpPr>
          <p:cNvPr id="8" name="Rectangle 7">
            <a:extLst>
              <a:ext uri="{FF2B5EF4-FFF2-40B4-BE49-F238E27FC236}">
                <a16:creationId xmlns:a16="http://schemas.microsoft.com/office/drawing/2014/main" id="{9B729D99-B148-48D8-BFB2-04ECAB47355C}"/>
              </a:ext>
            </a:extLst>
          </p:cNvPr>
          <p:cNvSpPr/>
          <p:nvPr/>
        </p:nvSpPr>
        <p:spPr>
          <a:xfrm>
            <a:off x="9407450" y="4839810"/>
            <a:ext cx="2752078" cy="1450397"/>
          </a:xfrm>
          <a:prstGeom prst="rect">
            <a:avLst/>
          </a:prstGeom>
        </p:spPr>
        <p:txBody>
          <a:bodyPr wrap="square">
            <a:spAutoFit/>
          </a:bodyPr>
          <a:lstStyle/>
          <a:p>
            <a:r>
              <a:rPr lang="en-US" dirty="0">
                <a:solidFill>
                  <a:schemeClr val="accent2"/>
                </a:solidFill>
                <a:latin typeface="Helvetica Neue"/>
              </a:rPr>
              <a:t>Recall is the ratio of correctly predicted positive observations to the all observations in actual class </a:t>
            </a:r>
            <a:endParaRPr lang="en-IN" dirty="0">
              <a:solidFill>
                <a:schemeClr val="accent2"/>
              </a:solidFill>
            </a:endParaRPr>
          </a:p>
        </p:txBody>
      </p:sp>
      <p:sp>
        <p:nvSpPr>
          <p:cNvPr id="9" name="Rectangle 8">
            <a:extLst>
              <a:ext uri="{FF2B5EF4-FFF2-40B4-BE49-F238E27FC236}">
                <a16:creationId xmlns:a16="http://schemas.microsoft.com/office/drawing/2014/main" id="{F32A0501-BC1B-462A-996F-8112FCBBEAC1}"/>
              </a:ext>
            </a:extLst>
          </p:cNvPr>
          <p:cNvSpPr/>
          <p:nvPr/>
        </p:nvSpPr>
        <p:spPr>
          <a:xfrm>
            <a:off x="6167729" y="494886"/>
            <a:ext cx="5947462" cy="363946"/>
          </a:xfrm>
          <a:prstGeom prst="rect">
            <a:avLst/>
          </a:prstGeom>
        </p:spPr>
        <p:txBody>
          <a:bodyPr wrap="none">
            <a:spAutoFit/>
          </a:bodyPr>
          <a:lstStyle/>
          <a:p>
            <a:r>
              <a:rPr lang="en-US" dirty="0">
                <a:solidFill>
                  <a:schemeClr val="accent2"/>
                </a:solidFill>
                <a:latin typeface="Helvetica Neue"/>
              </a:rPr>
              <a:t>F1 Score is the weighted average of Precision and Recall</a:t>
            </a:r>
            <a:endParaRPr lang="en-IN" dirty="0">
              <a:solidFill>
                <a:schemeClr val="accent2"/>
              </a:solidFill>
            </a:endParaRPr>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0E81D5CA-678E-47F3-B4CE-C8E6864DEB63}"/>
                  </a:ext>
                </a:extLst>
              </p14:cNvPr>
              <p14:cNvContentPartPr/>
              <p14:nvPr/>
            </p14:nvContentPartPr>
            <p14:xfrm>
              <a:off x="257760" y="221760"/>
              <a:ext cx="11443320" cy="6077520"/>
            </p14:xfrm>
          </p:contentPart>
        </mc:Choice>
        <mc:Fallback>
          <p:pic>
            <p:nvPicPr>
              <p:cNvPr id="13" name="Ink 12">
                <a:extLst>
                  <a:ext uri="{FF2B5EF4-FFF2-40B4-BE49-F238E27FC236}">
                    <a16:creationId xmlns:a16="http://schemas.microsoft.com/office/drawing/2014/main" id="{0E81D5CA-678E-47F3-B4CE-C8E6864DEB63}"/>
                  </a:ext>
                </a:extLst>
              </p:cNvPr>
              <p:cNvPicPr/>
              <p:nvPr/>
            </p:nvPicPr>
            <p:blipFill>
              <a:blip r:embed="rId5"/>
              <a:stretch>
                <a:fillRect/>
              </a:stretch>
            </p:blipFill>
            <p:spPr>
              <a:xfrm>
                <a:off x="248400" y="212400"/>
                <a:ext cx="11462040" cy="6096240"/>
              </a:xfrm>
              <a:prstGeom prst="rect">
                <a:avLst/>
              </a:prstGeom>
            </p:spPr>
          </p:pic>
        </mc:Fallback>
      </mc:AlternateContent>
    </p:spTree>
    <p:extLst>
      <p:ext uri="{BB962C8B-B14F-4D97-AF65-F5344CB8AC3E}">
        <p14:creationId xmlns:p14="http://schemas.microsoft.com/office/powerpoint/2010/main" val="25744100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7" descr="A picture containing game&#10;&#10;Description generated with very high confidence">
            <a:extLst>
              <a:ext uri="{FF2B5EF4-FFF2-40B4-BE49-F238E27FC236}">
                <a16:creationId xmlns:a16="http://schemas.microsoft.com/office/drawing/2014/main" id="{8D494C7A-9FE8-4AAC-A68F-BFFC4DAD23F9}"/>
              </a:ext>
            </a:extLst>
          </p:cNvPr>
          <p:cNvPicPr>
            <a:picLocks noChangeAspect="1"/>
          </p:cNvPicPr>
          <p:nvPr/>
        </p:nvPicPr>
        <p:blipFill>
          <a:blip r:embed="rId2"/>
          <a:stretch>
            <a:fillRect/>
          </a:stretch>
        </p:blipFill>
        <p:spPr>
          <a:xfrm>
            <a:off x="1897912" y="500710"/>
            <a:ext cx="7820246" cy="5856577"/>
          </a:xfrm>
          <a:prstGeom prst="rect">
            <a:avLst/>
          </a:prstGeom>
        </p:spPr>
      </p:pic>
    </p:spTree>
    <p:extLst>
      <p:ext uri="{BB962C8B-B14F-4D97-AF65-F5344CB8AC3E}">
        <p14:creationId xmlns:p14="http://schemas.microsoft.com/office/powerpoint/2010/main" val="41882513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nfusion matrix — scikit-learn 0.23.1 documentation">
            <a:extLst>
              <a:ext uri="{FF2B5EF4-FFF2-40B4-BE49-F238E27FC236}">
                <a16:creationId xmlns:a16="http://schemas.microsoft.com/office/drawing/2014/main" id="{0FC7B24E-6F25-40A6-8978-5AD7790853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5016" y="68263"/>
            <a:ext cx="8961967" cy="67214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09719F1-0095-4946-B348-4071F3D86D54}"/>
                  </a:ext>
                </a:extLst>
              </p14:cNvPr>
              <p14:cNvContentPartPr/>
              <p14:nvPr/>
            </p14:nvContentPartPr>
            <p14:xfrm>
              <a:off x="1567440" y="682200"/>
              <a:ext cx="10621440" cy="6132240"/>
            </p14:xfrm>
          </p:contentPart>
        </mc:Choice>
        <mc:Fallback>
          <p:pic>
            <p:nvPicPr>
              <p:cNvPr id="4" name="Ink 3">
                <a:extLst>
                  <a:ext uri="{FF2B5EF4-FFF2-40B4-BE49-F238E27FC236}">
                    <a16:creationId xmlns:a16="http://schemas.microsoft.com/office/drawing/2014/main" id="{009719F1-0095-4946-B348-4071F3D86D54}"/>
                  </a:ext>
                </a:extLst>
              </p:cNvPr>
              <p:cNvPicPr/>
              <p:nvPr/>
            </p:nvPicPr>
            <p:blipFill>
              <a:blip r:embed="rId4"/>
              <a:stretch>
                <a:fillRect/>
              </a:stretch>
            </p:blipFill>
            <p:spPr>
              <a:xfrm>
                <a:off x="1558080" y="672840"/>
                <a:ext cx="10640160" cy="6150960"/>
              </a:xfrm>
              <a:prstGeom prst="rect">
                <a:avLst/>
              </a:prstGeom>
            </p:spPr>
          </p:pic>
        </mc:Fallback>
      </mc:AlternateContent>
    </p:spTree>
    <p:extLst>
      <p:ext uri="{BB962C8B-B14F-4D97-AF65-F5344CB8AC3E}">
        <p14:creationId xmlns:p14="http://schemas.microsoft.com/office/powerpoint/2010/main" val="14040858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drawing&#10;&#10;Description generated with very high confidence">
            <a:extLst>
              <a:ext uri="{FF2B5EF4-FFF2-40B4-BE49-F238E27FC236}">
                <a16:creationId xmlns:a16="http://schemas.microsoft.com/office/drawing/2014/main" id="{6D061E5D-42DF-4F65-9C8C-7B6515DD0152}"/>
              </a:ext>
            </a:extLst>
          </p:cNvPr>
          <p:cNvPicPr>
            <a:picLocks noChangeAspect="1"/>
          </p:cNvPicPr>
          <p:nvPr/>
        </p:nvPicPr>
        <p:blipFill>
          <a:blip r:embed="rId2"/>
          <a:stretch>
            <a:fillRect/>
          </a:stretch>
        </p:blipFill>
        <p:spPr>
          <a:xfrm>
            <a:off x="2651772" y="1263297"/>
            <a:ext cx="6483937" cy="4867627"/>
          </a:xfrm>
          <a:prstGeom prst="rect">
            <a:avLst/>
          </a:prstGeom>
        </p:spPr>
      </p:pic>
      <p:sp>
        <p:nvSpPr>
          <p:cNvPr id="3" name="TextBox 2">
            <a:extLst>
              <a:ext uri="{FF2B5EF4-FFF2-40B4-BE49-F238E27FC236}">
                <a16:creationId xmlns:a16="http://schemas.microsoft.com/office/drawing/2014/main" id="{2AAB4EB2-2004-4B80-BB13-D484F4B1A879}"/>
              </a:ext>
            </a:extLst>
          </p:cNvPr>
          <p:cNvSpPr txBox="1"/>
          <p:nvPr/>
        </p:nvSpPr>
        <p:spPr>
          <a:xfrm>
            <a:off x="698030" y="415807"/>
            <a:ext cx="9300162"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IN" sz="4000" b="1">
                <a:solidFill>
                  <a:srgbClr val="00BCF2"/>
                </a:solidFill>
                <a:latin typeface="Segoe UI Semibold"/>
              </a:rPr>
              <a:t>Confusion Matrix</a:t>
            </a:r>
            <a:r>
              <a:rPr lang="en-GB" sz="4000" b="1">
                <a:latin typeface="Segoe UI Semibold"/>
                <a:cs typeface="Segoe UI Semibold"/>
              </a:rPr>
              <a:t>​ </a:t>
            </a:r>
            <a:endParaRPr lang="en-GB" sz="4000" b="1">
              <a:cs typeface="Segoe UI"/>
            </a:endParaRPr>
          </a:p>
        </p:txBody>
      </p:sp>
    </p:spTree>
    <p:extLst>
      <p:ext uri="{BB962C8B-B14F-4D97-AF65-F5344CB8AC3E}">
        <p14:creationId xmlns:p14="http://schemas.microsoft.com/office/powerpoint/2010/main" val="15572925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indoor, person, building, man&#10;&#10;Description generated with very high confidence">
            <a:extLst>
              <a:ext uri="{FF2B5EF4-FFF2-40B4-BE49-F238E27FC236}">
                <a16:creationId xmlns:a16="http://schemas.microsoft.com/office/drawing/2014/main" id="{5FEA97E9-95CF-42AF-B70A-123F32D677C7}"/>
              </a:ext>
            </a:extLst>
          </p:cNvPr>
          <p:cNvPicPr>
            <a:picLocks noChangeAspect="1"/>
          </p:cNvPicPr>
          <p:nvPr/>
        </p:nvPicPr>
        <p:blipFill>
          <a:blip r:embed="rId2"/>
          <a:stretch>
            <a:fillRect/>
          </a:stretch>
        </p:blipFill>
        <p:spPr>
          <a:xfrm>
            <a:off x="3266253" y="356105"/>
            <a:ext cx="4361272" cy="6145788"/>
          </a:xfrm>
          <a:prstGeom prst="rect">
            <a:avLst/>
          </a:prstGeom>
        </p:spPr>
      </p:pic>
    </p:spTree>
    <p:extLst>
      <p:ext uri="{BB962C8B-B14F-4D97-AF65-F5344CB8AC3E}">
        <p14:creationId xmlns:p14="http://schemas.microsoft.com/office/powerpoint/2010/main" val="5533630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chemeClr val="accent2"/>
                </a:solidFill>
              </a:rPr>
              <a:t>Un-supervised Learning</a:t>
            </a:r>
          </a:p>
        </p:txBody>
      </p:sp>
      <p:sp>
        <p:nvSpPr>
          <p:cNvPr id="6" name="Text Placeholder 5"/>
          <p:cNvSpPr>
            <a:spLocks noGrp="1"/>
          </p:cNvSpPr>
          <p:nvPr>
            <p:ph type="body" sz="quarter" idx="10"/>
          </p:nvPr>
        </p:nvSpPr>
        <p:spPr>
          <a:xfrm>
            <a:off x="821240" y="1744626"/>
            <a:ext cx="11018520" cy="3016210"/>
          </a:xfrm>
        </p:spPr>
        <p:txBody>
          <a:bodyPr vert="horz" wrap="square" lIns="0" tIns="0" rIns="0" bIns="0" rtlCol="0" anchor="t">
            <a:spAutoFit/>
          </a:bodyPr>
          <a:lstStyle/>
          <a:p>
            <a:pPr>
              <a:spcBef>
                <a:spcPts val="0"/>
              </a:spcBef>
            </a:pPr>
            <a:r>
              <a:rPr lang="en-US" b="1" dirty="0">
                <a:solidFill>
                  <a:schemeClr val="accent1">
                    <a:lumMod val="20000"/>
                    <a:lumOff val="80000"/>
                  </a:schemeClr>
                </a:solidFill>
                <a:latin typeface="Segoe UI Semilight"/>
                <a:cs typeface="Segoe UI Semilight"/>
              </a:rPr>
              <a:t>Unsupervised learning</a:t>
            </a:r>
            <a:r>
              <a:rPr lang="en-US" dirty="0">
                <a:latin typeface="Segoe UI Semilight"/>
                <a:cs typeface="Segoe UI Semilight"/>
              </a:rPr>
              <a:t> is a type of </a:t>
            </a:r>
            <a:r>
              <a:rPr lang="en-US" b="1" dirty="0">
                <a:solidFill>
                  <a:schemeClr val="accent1">
                    <a:lumMod val="20000"/>
                    <a:lumOff val="80000"/>
                  </a:schemeClr>
                </a:solidFill>
                <a:latin typeface="Segoe UI Semilight"/>
                <a:cs typeface="Segoe UI Semilight"/>
              </a:rPr>
              <a:t>machine learning</a:t>
            </a:r>
            <a:r>
              <a:rPr lang="en-US" dirty="0">
                <a:latin typeface="Segoe UI Semilight"/>
                <a:cs typeface="Segoe UI Semilight"/>
              </a:rPr>
              <a:t> algorithm used to draw inferences from datasets consisting of input data without labeled responses. </a:t>
            </a:r>
            <a:endParaRPr lang="en-US" dirty="0"/>
          </a:p>
          <a:p>
            <a:pPr>
              <a:spcBef>
                <a:spcPts val="0"/>
              </a:spcBef>
            </a:pPr>
            <a:endParaRPr lang="en-US" dirty="0">
              <a:latin typeface="Segoe UI Semilight"/>
              <a:cs typeface="Segoe UI Semilight"/>
            </a:endParaRPr>
          </a:p>
          <a:p>
            <a:pPr>
              <a:spcBef>
                <a:spcPts val="0"/>
              </a:spcBef>
            </a:pPr>
            <a:r>
              <a:rPr lang="en-US" dirty="0">
                <a:latin typeface="Segoe UI Semilight"/>
                <a:cs typeface="Segoe UI Semilight"/>
              </a:rPr>
              <a:t>The most common </a:t>
            </a:r>
            <a:r>
              <a:rPr lang="en-US" b="1" dirty="0">
                <a:latin typeface="Segoe UI Semilight"/>
                <a:cs typeface="Segoe UI Semilight"/>
              </a:rPr>
              <a:t>unsupervised learning</a:t>
            </a:r>
            <a:r>
              <a:rPr lang="en-US" dirty="0">
                <a:latin typeface="Segoe UI Semilight"/>
                <a:cs typeface="Segoe UI Semilight"/>
              </a:rPr>
              <a:t> method is cluster analysis, which is used for exploratory data analysis to find hidden patterns or grouping in data.</a:t>
            </a:r>
            <a:endParaRPr lang="en-US"/>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A0FA8B4-0F80-4969-9E42-ADE937651CE1}"/>
                  </a:ext>
                </a:extLst>
              </p14:cNvPr>
              <p14:cNvContentPartPr/>
              <p14:nvPr/>
            </p14:nvContentPartPr>
            <p14:xfrm>
              <a:off x="3110760" y="196560"/>
              <a:ext cx="7916760" cy="5731200"/>
            </p14:xfrm>
          </p:contentPart>
        </mc:Choice>
        <mc:Fallback>
          <p:pic>
            <p:nvPicPr>
              <p:cNvPr id="2" name="Ink 1">
                <a:extLst>
                  <a:ext uri="{FF2B5EF4-FFF2-40B4-BE49-F238E27FC236}">
                    <a16:creationId xmlns:a16="http://schemas.microsoft.com/office/drawing/2014/main" id="{4A0FA8B4-0F80-4969-9E42-ADE937651CE1}"/>
                  </a:ext>
                </a:extLst>
              </p:cNvPr>
              <p:cNvPicPr/>
              <p:nvPr/>
            </p:nvPicPr>
            <p:blipFill>
              <a:blip r:embed="rId4"/>
              <a:stretch>
                <a:fillRect/>
              </a:stretch>
            </p:blipFill>
            <p:spPr>
              <a:xfrm>
                <a:off x="3101400" y="187200"/>
                <a:ext cx="7935480" cy="5749920"/>
              </a:xfrm>
              <a:prstGeom prst="rect">
                <a:avLst/>
              </a:prstGeom>
            </p:spPr>
          </p:pic>
        </mc:Fallback>
      </mc:AlternateContent>
    </p:spTree>
    <p:extLst>
      <p:ext uri="{BB962C8B-B14F-4D97-AF65-F5344CB8AC3E}">
        <p14:creationId xmlns:p14="http://schemas.microsoft.com/office/powerpoint/2010/main" val="2397087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8" name="Picture 8" descr="A person in a suit and tie&#10;&#10;Description generated with very high confidence">
            <a:extLst>
              <a:ext uri="{FF2B5EF4-FFF2-40B4-BE49-F238E27FC236}">
                <a16:creationId xmlns:a16="http://schemas.microsoft.com/office/drawing/2014/main" id="{644238E1-F65E-4361-A466-3CCE65B1B88F}"/>
              </a:ext>
            </a:extLst>
          </p:cNvPr>
          <p:cNvPicPr>
            <a:picLocks noChangeAspect="1"/>
          </p:cNvPicPr>
          <p:nvPr/>
        </p:nvPicPr>
        <p:blipFill>
          <a:blip r:embed="rId3"/>
          <a:stretch>
            <a:fillRect/>
          </a:stretch>
        </p:blipFill>
        <p:spPr>
          <a:xfrm>
            <a:off x="3049772" y="568842"/>
            <a:ext cx="5649431" cy="5649431"/>
          </a:xfrm>
          <a:prstGeom prst="rect">
            <a:avLst/>
          </a:prstGeom>
        </p:spPr>
      </p:pic>
    </p:spTree>
    <p:extLst>
      <p:ext uri="{BB962C8B-B14F-4D97-AF65-F5344CB8AC3E}">
        <p14:creationId xmlns:p14="http://schemas.microsoft.com/office/powerpoint/2010/main" val="46626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chemeClr val="accent2"/>
                </a:solidFill>
              </a:rPr>
              <a:t>Clustering</a:t>
            </a:r>
          </a:p>
        </p:txBody>
      </p:sp>
      <p:sp>
        <p:nvSpPr>
          <p:cNvPr id="6" name="Text Placeholder 5"/>
          <p:cNvSpPr>
            <a:spLocks noGrp="1"/>
          </p:cNvSpPr>
          <p:nvPr>
            <p:ph type="body" sz="quarter" idx="10"/>
          </p:nvPr>
        </p:nvSpPr>
        <p:spPr>
          <a:xfrm>
            <a:off x="637363" y="1249428"/>
            <a:ext cx="5567784" cy="5343001"/>
          </a:xfrm>
        </p:spPr>
        <p:txBody>
          <a:bodyPr vert="horz" wrap="square" lIns="0" tIns="0" rIns="0" bIns="0" rtlCol="0" anchor="t">
            <a:spAutoFit/>
          </a:bodyPr>
          <a:lstStyle/>
          <a:p>
            <a:pPr marL="0" indent="0">
              <a:buNone/>
            </a:pPr>
            <a:r>
              <a:rPr lang="en-US" b="1" dirty="0">
                <a:solidFill>
                  <a:schemeClr val="accent1">
                    <a:lumMod val="20000"/>
                    <a:lumOff val="80000"/>
                  </a:schemeClr>
                </a:solidFill>
                <a:latin typeface="Segoe UI Semilight"/>
                <a:cs typeface="Segoe UI Semilight"/>
              </a:rPr>
              <a:t>Clustering </a:t>
            </a:r>
            <a:r>
              <a:rPr lang="en-US" dirty="0">
                <a:latin typeface="Segoe UI Semilight"/>
                <a:cs typeface="Segoe UI Semilight"/>
              </a:rPr>
              <a:t>means determining how closely related items are to each other, and arranging them to form clusters of related data items.</a:t>
            </a:r>
          </a:p>
          <a:p>
            <a:pPr marL="0" indent="0">
              <a:buNone/>
            </a:pPr>
            <a:endParaRPr lang="en-US" dirty="0"/>
          </a:p>
          <a:p>
            <a:pPr marL="0" indent="0">
              <a:buNone/>
            </a:pPr>
            <a:r>
              <a:rPr lang="en-US" b="1" dirty="0">
                <a:solidFill>
                  <a:schemeClr val="accent1">
                    <a:lumMod val="20000"/>
                    <a:lumOff val="80000"/>
                  </a:schemeClr>
                </a:solidFill>
                <a:latin typeface="Segoe UI Semilight"/>
                <a:cs typeface="Segoe UI Semilight"/>
              </a:rPr>
              <a:t>Clustering</a:t>
            </a:r>
            <a:r>
              <a:rPr lang="en-US" dirty="0">
                <a:latin typeface="Segoe UI Semilight"/>
                <a:cs typeface="Segoe UI Semilight"/>
              </a:rPr>
              <a:t> is the task of dividing the population or data points into a number of groups such that data points in the same groups are more similar to other data points in the same group and dissimilar to the data points in other groups.</a:t>
            </a:r>
          </a:p>
        </p:txBody>
      </p:sp>
      <p:sp>
        <p:nvSpPr>
          <p:cNvPr id="9" name="TextBox 8">
            <a:extLst>
              <a:ext uri="{FF2B5EF4-FFF2-40B4-BE49-F238E27FC236}">
                <a16:creationId xmlns:a16="http://schemas.microsoft.com/office/drawing/2014/main" id="{D6642F2B-6441-4BE4-A435-2CFEAFA5054F}"/>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3" name="Picture 9" descr="A close up of a map&#10;&#10;Description generated with very high confidence">
            <a:extLst>
              <a:ext uri="{FF2B5EF4-FFF2-40B4-BE49-F238E27FC236}">
                <a16:creationId xmlns:a16="http://schemas.microsoft.com/office/drawing/2014/main" id="{FDFE9C30-E3F0-4AFC-BB6D-4AF7579EB712}"/>
              </a:ext>
            </a:extLst>
          </p:cNvPr>
          <p:cNvPicPr>
            <a:picLocks noChangeAspect="1"/>
          </p:cNvPicPr>
          <p:nvPr/>
        </p:nvPicPr>
        <p:blipFill>
          <a:blip r:embed="rId3"/>
          <a:stretch>
            <a:fillRect/>
          </a:stretch>
        </p:blipFill>
        <p:spPr>
          <a:xfrm>
            <a:off x="6850912" y="1605552"/>
            <a:ext cx="4967176" cy="4098779"/>
          </a:xfrm>
          <a:prstGeom prst="rect">
            <a:avLst/>
          </a:prstGeom>
        </p:spPr>
      </p:pic>
    </p:spTree>
    <p:extLst>
      <p:ext uri="{BB962C8B-B14F-4D97-AF65-F5344CB8AC3E}">
        <p14:creationId xmlns:p14="http://schemas.microsoft.com/office/powerpoint/2010/main" val="29678844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19083" y="2605596"/>
            <a:ext cx="11018520" cy="1231106"/>
          </a:xfrm>
        </p:spPr>
        <p:txBody>
          <a:bodyPr/>
          <a:lstStyle/>
          <a:p>
            <a:r>
              <a:rPr lang="en-US" sz="8000" dirty="0">
                <a:solidFill>
                  <a:schemeClr val="accent2"/>
                </a:solidFill>
              </a:rPr>
              <a:t>Assignment Discussion</a:t>
            </a:r>
          </a:p>
        </p:txBody>
      </p:sp>
      <p:sp>
        <p:nvSpPr>
          <p:cNvPr id="4" name="TextBox 3">
            <a:extLst>
              <a:ext uri="{FF2B5EF4-FFF2-40B4-BE49-F238E27FC236}">
                <a16:creationId xmlns:a16="http://schemas.microsoft.com/office/drawing/2014/main" id="{145EDE73-BDC7-484A-972B-574B85B5A5FB}"/>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40F596-493F-4E97-A731-6DB1D1E22D0E}"/>
              </a:ext>
            </a:extLst>
          </p:cNvPr>
          <p:cNvSpPr txBox="1"/>
          <p:nvPr/>
        </p:nvSpPr>
        <p:spPr>
          <a:xfrm>
            <a:off x="7015028" y="6430481"/>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sp>
        <p:nvSpPr>
          <p:cNvPr id="3" name="TextBox 2">
            <a:extLst>
              <a:ext uri="{FF2B5EF4-FFF2-40B4-BE49-F238E27FC236}">
                <a16:creationId xmlns:a16="http://schemas.microsoft.com/office/drawing/2014/main" id="{004E2277-F33E-4672-B674-25340B815D5D}"/>
              </a:ext>
            </a:extLst>
          </p:cNvPr>
          <p:cNvSpPr txBox="1"/>
          <p:nvPr/>
        </p:nvSpPr>
        <p:spPr>
          <a:xfrm>
            <a:off x="767054" y="5756152"/>
            <a:ext cx="11302408" cy="108183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ea typeface="+mn-lt"/>
                <a:cs typeface="+mn-lt"/>
              </a:rPr>
              <a:t>Clustering is a very simple algorithm which clusters the data into a number of clusters. The above image from </a:t>
            </a:r>
            <a:r>
              <a:rPr lang="en-US" sz="1750" u="sng" dirty="0">
                <a:ea typeface="+mn-lt"/>
                <a:cs typeface="+mn-lt"/>
                <a:hlinkClick r:id="rId3"/>
              </a:rPr>
              <a:t>PyPR</a:t>
            </a:r>
            <a:r>
              <a:rPr lang="en-US" sz="1750">
                <a:ea typeface="+mn-lt"/>
                <a:cs typeface="+mn-lt"/>
              </a:rPr>
              <a:t> is an example of Clustering.</a:t>
            </a:r>
            <a:endParaRPr lang="en-US">
              <a:ea typeface="+mn-lt"/>
              <a:cs typeface="+mn-lt"/>
            </a:endParaRPr>
          </a:p>
          <a:p>
            <a:br>
              <a:rPr lang="en-US" dirty="0"/>
            </a:br>
            <a:endParaRPr lang="en-US" dirty="0"/>
          </a:p>
        </p:txBody>
      </p:sp>
      <p:pic>
        <p:nvPicPr>
          <p:cNvPr id="4" name="Picture 5" descr="A screenshot of a cell phone&#10;&#10;Description generated with very high confidence">
            <a:extLst>
              <a:ext uri="{FF2B5EF4-FFF2-40B4-BE49-F238E27FC236}">
                <a16:creationId xmlns:a16="http://schemas.microsoft.com/office/drawing/2014/main" id="{0954A1F5-CE05-4B12-87D5-3287F1C5EAE8}"/>
              </a:ext>
            </a:extLst>
          </p:cNvPr>
          <p:cNvPicPr>
            <a:picLocks noChangeAspect="1"/>
          </p:cNvPicPr>
          <p:nvPr/>
        </p:nvPicPr>
        <p:blipFill>
          <a:blip r:embed="rId4"/>
          <a:stretch>
            <a:fillRect/>
          </a:stretch>
        </p:blipFill>
        <p:spPr>
          <a:xfrm>
            <a:off x="2033881" y="831439"/>
            <a:ext cx="8048977" cy="4103859"/>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6FD16F13-AAC9-4B05-BE66-BD511FCEFE71}"/>
                  </a:ext>
                </a:extLst>
              </p14:cNvPr>
              <p14:cNvContentPartPr/>
              <p14:nvPr/>
            </p14:nvContentPartPr>
            <p14:xfrm>
              <a:off x="2394360" y="627840"/>
              <a:ext cx="7721640" cy="3669120"/>
            </p14:xfrm>
          </p:contentPart>
        </mc:Choice>
        <mc:Fallback>
          <p:pic>
            <p:nvPicPr>
              <p:cNvPr id="2" name="Ink 1">
                <a:extLst>
                  <a:ext uri="{FF2B5EF4-FFF2-40B4-BE49-F238E27FC236}">
                    <a16:creationId xmlns:a16="http://schemas.microsoft.com/office/drawing/2014/main" id="{6FD16F13-AAC9-4B05-BE66-BD511FCEFE71}"/>
                  </a:ext>
                </a:extLst>
              </p:cNvPr>
              <p:cNvPicPr/>
              <p:nvPr/>
            </p:nvPicPr>
            <p:blipFill>
              <a:blip r:embed="rId6"/>
              <a:stretch>
                <a:fillRect/>
              </a:stretch>
            </p:blipFill>
            <p:spPr>
              <a:xfrm>
                <a:off x="2385000" y="618480"/>
                <a:ext cx="7740360" cy="3687840"/>
              </a:xfrm>
              <a:prstGeom prst="rect">
                <a:avLst/>
              </a:prstGeom>
            </p:spPr>
          </p:pic>
        </mc:Fallback>
      </mc:AlternateContent>
    </p:spTree>
    <p:extLst>
      <p:ext uri="{BB962C8B-B14F-4D97-AF65-F5344CB8AC3E}">
        <p14:creationId xmlns:p14="http://schemas.microsoft.com/office/powerpoint/2010/main" val="13683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2" name="Picture 2" descr="A close up of a logo&#10;&#10;Description generated with high confidence">
            <a:extLst>
              <a:ext uri="{FF2B5EF4-FFF2-40B4-BE49-F238E27FC236}">
                <a16:creationId xmlns:a16="http://schemas.microsoft.com/office/drawing/2014/main" id="{D7E2CF78-54B1-410C-9D95-33D4D3CE9623}"/>
              </a:ext>
            </a:extLst>
          </p:cNvPr>
          <p:cNvPicPr>
            <a:picLocks noChangeAspect="1"/>
          </p:cNvPicPr>
          <p:nvPr/>
        </p:nvPicPr>
        <p:blipFill>
          <a:blip r:embed="rId3"/>
          <a:stretch>
            <a:fillRect/>
          </a:stretch>
        </p:blipFill>
        <p:spPr>
          <a:xfrm>
            <a:off x="2783959" y="657447"/>
            <a:ext cx="5135525" cy="5144385"/>
          </a:xfrm>
          <a:prstGeom prst="rect">
            <a:avLst/>
          </a:prstGeom>
        </p:spPr>
      </p:pic>
      <p:sp>
        <p:nvSpPr>
          <p:cNvPr id="3" name="TextBox 2">
            <a:extLst>
              <a:ext uri="{FF2B5EF4-FFF2-40B4-BE49-F238E27FC236}">
                <a16:creationId xmlns:a16="http://schemas.microsoft.com/office/drawing/2014/main" id="{004E2277-F33E-4672-B674-25340B815D5D}"/>
              </a:ext>
            </a:extLst>
          </p:cNvPr>
          <p:cNvSpPr txBox="1"/>
          <p:nvPr/>
        </p:nvSpPr>
        <p:spPr>
          <a:xfrm>
            <a:off x="710610" y="5840819"/>
            <a:ext cx="11302408" cy="5432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a:solidFill>
                  <a:srgbClr val="FFFFFF"/>
                </a:solidFill>
                <a:latin typeface="Roboto"/>
              </a:rPr>
              <a:t>As the examples are unlabeled, clustering relies on unsupervised machine learning. If the examples are labeled, then clustering becomes </a:t>
            </a:r>
            <a:r>
              <a:rPr lang="en-US" sz="1750" b="1" dirty="0">
                <a:latin typeface="Roboto"/>
                <a:hlinkClick r:id="rId4"/>
              </a:rPr>
              <a:t>classification</a:t>
            </a:r>
            <a:r>
              <a:rPr lang="en-US" sz="1750">
                <a:solidFill>
                  <a:srgbClr val="FFFFFF"/>
                </a:solidFill>
                <a:latin typeface="Roboto"/>
              </a:rPr>
              <a:t>. </a:t>
            </a:r>
            <a:endParaRPr lang="en-US" sz="1750">
              <a:solidFill>
                <a:srgbClr val="FFFFFF"/>
              </a:solidFill>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2A0E175-7271-4227-AE91-12354129DD7D}"/>
                  </a:ext>
                </a:extLst>
              </p14:cNvPr>
              <p14:cNvContentPartPr/>
              <p14:nvPr/>
            </p14:nvContentPartPr>
            <p14:xfrm>
              <a:off x="3790800" y="4875480"/>
              <a:ext cx="2777760" cy="1182240"/>
            </p14:xfrm>
          </p:contentPart>
        </mc:Choice>
        <mc:Fallback>
          <p:pic>
            <p:nvPicPr>
              <p:cNvPr id="4" name="Ink 3">
                <a:extLst>
                  <a:ext uri="{FF2B5EF4-FFF2-40B4-BE49-F238E27FC236}">
                    <a16:creationId xmlns:a16="http://schemas.microsoft.com/office/drawing/2014/main" id="{F2A0E175-7271-4227-AE91-12354129DD7D}"/>
                  </a:ext>
                </a:extLst>
              </p:cNvPr>
              <p:cNvPicPr/>
              <p:nvPr/>
            </p:nvPicPr>
            <p:blipFill>
              <a:blip r:embed="rId6"/>
              <a:stretch>
                <a:fillRect/>
              </a:stretch>
            </p:blipFill>
            <p:spPr>
              <a:xfrm>
                <a:off x="3781440" y="4866120"/>
                <a:ext cx="2796480" cy="1200960"/>
              </a:xfrm>
              <a:prstGeom prst="rect">
                <a:avLst/>
              </a:prstGeom>
            </p:spPr>
          </p:pic>
        </mc:Fallback>
      </mc:AlternateContent>
    </p:spTree>
    <p:extLst>
      <p:ext uri="{BB962C8B-B14F-4D97-AF65-F5344CB8AC3E}">
        <p14:creationId xmlns:p14="http://schemas.microsoft.com/office/powerpoint/2010/main" val="419850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b="1">
                <a:solidFill>
                  <a:schemeClr val="accent2"/>
                </a:solidFill>
                <a:ea typeface="+mj-lt"/>
                <a:cs typeface="+mj-lt"/>
              </a:rPr>
              <a:t>Applications of Clustering in different fields</a:t>
            </a:r>
            <a:endParaRPr lang="en-US">
              <a:solidFill>
                <a:schemeClr val="accent2"/>
              </a:solidFill>
              <a:ea typeface="+mj-lt"/>
              <a:cs typeface="+mj-lt"/>
            </a:endParaRPr>
          </a:p>
          <a:p>
            <a:endParaRPr lang="en-US">
              <a:solidFill>
                <a:schemeClr val="accent2"/>
              </a:solidFill>
            </a:endParaRPr>
          </a:p>
        </p:txBody>
      </p:sp>
      <p:sp>
        <p:nvSpPr>
          <p:cNvPr id="6" name="Text Placeholder 5"/>
          <p:cNvSpPr>
            <a:spLocks noGrp="1"/>
          </p:cNvSpPr>
          <p:nvPr>
            <p:ph type="body" sz="quarter" idx="10"/>
          </p:nvPr>
        </p:nvSpPr>
        <p:spPr>
          <a:xfrm>
            <a:off x="838960" y="796556"/>
            <a:ext cx="11018520" cy="6204776"/>
          </a:xfrm>
        </p:spPr>
        <p:txBody>
          <a:bodyPr vert="horz" wrap="square" lIns="0" tIns="0" rIns="0" bIns="0" rtlCol="0" anchor="t">
            <a:spAutoFit/>
          </a:bodyPr>
          <a:lstStyle/>
          <a:p>
            <a:endParaRPr lang="en-US" b="1" dirty="0">
              <a:latin typeface="Segoe UI Semilight"/>
              <a:cs typeface="Segoe UI Semilight"/>
            </a:endParaRPr>
          </a:p>
          <a:p>
            <a:pPr marL="285750" indent="-285750">
              <a:buFont typeface="Arial"/>
              <a:buChar char="•"/>
            </a:pPr>
            <a:r>
              <a:rPr lang="en-US" b="1">
                <a:latin typeface="Segoe UI Semilight"/>
                <a:cs typeface="Segoe UI Semilight"/>
              </a:rPr>
              <a:t>Marketing :</a:t>
            </a:r>
            <a:r>
              <a:rPr lang="en-US">
                <a:latin typeface="Segoe UI Semilight"/>
                <a:cs typeface="Segoe UI Semilight"/>
              </a:rPr>
              <a:t> It can be used to characterize &amp; discover customer segments for marketing purposes.</a:t>
            </a:r>
            <a:endParaRPr lang="en-US"/>
          </a:p>
          <a:p>
            <a:pPr marL="285750" indent="-285750">
              <a:buFont typeface="Arial"/>
              <a:buChar char="•"/>
            </a:pPr>
            <a:endParaRPr lang="en-US" dirty="0">
              <a:latin typeface="Segoe UI Semilight"/>
              <a:cs typeface="Segoe UI Semilight"/>
            </a:endParaRPr>
          </a:p>
          <a:p>
            <a:pPr marL="285750" indent="-285750">
              <a:buFont typeface="Arial"/>
              <a:buChar char="•"/>
            </a:pPr>
            <a:r>
              <a:rPr lang="en-US" b="1"/>
              <a:t>Biology :</a:t>
            </a:r>
            <a:r>
              <a:rPr lang="en-US"/>
              <a:t> It can be used for classification among different species of plants and animals.</a:t>
            </a:r>
          </a:p>
          <a:p>
            <a:pPr marL="285750" indent="-285750">
              <a:buFont typeface="Arial"/>
              <a:buChar char="•"/>
            </a:pPr>
            <a:endParaRPr lang="en-US" b="1" dirty="0">
              <a:latin typeface="Segoe UI Semilight"/>
              <a:cs typeface="Segoe UI Semilight"/>
            </a:endParaRPr>
          </a:p>
          <a:p>
            <a:pPr marL="285750" indent="-285750">
              <a:buFont typeface="Arial"/>
              <a:buChar char="•"/>
            </a:pPr>
            <a:r>
              <a:rPr lang="en-US" b="1">
                <a:latin typeface="Segoe UI Semilight"/>
                <a:cs typeface="Segoe UI Semilight"/>
              </a:rPr>
              <a:t>Libraries :</a:t>
            </a:r>
            <a:r>
              <a:rPr lang="en-US">
                <a:latin typeface="Segoe UI Semilight"/>
                <a:cs typeface="Segoe UI Semilight"/>
              </a:rPr>
              <a:t> It is used in clustering different books on the basis of topics and information.</a:t>
            </a:r>
            <a:endParaRPr lang="en-US"/>
          </a:p>
          <a:p>
            <a:pPr marL="285750" indent="-285750">
              <a:buFont typeface="Arial"/>
              <a:buChar char="•"/>
            </a:pPr>
            <a:endParaRPr lang="en-US" b="1" dirty="0">
              <a:latin typeface="Segoe UI Semilight"/>
              <a:cs typeface="Segoe UI Semilight"/>
            </a:endParaRPr>
          </a:p>
          <a:p>
            <a:pPr marL="285750" indent="-285750">
              <a:buFont typeface="Arial"/>
              <a:buChar char="•"/>
            </a:pPr>
            <a:r>
              <a:rPr lang="en-US" b="1">
                <a:latin typeface="Segoe UI Semilight"/>
                <a:cs typeface="Segoe UI Semilight"/>
              </a:rPr>
              <a:t>Insurance :</a:t>
            </a:r>
            <a:r>
              <a:rPr lang="en-US">
                <a:latin typeface="Segoe UI Semilight"/>
                <a:cs typeface="Segoe UI Semilight"/>
              </a:rPr>
              <a:t> It is used to acknowledge the customers, their policies and identifying the frauds.</a:t>
            </a:r>
          </a:p>
          <a:p>
            <a:pPr>
              <a:spcBef>
                <a:spcPts val="0"/>
              </a:spcBef>
            </a:pPr>
            <a:endParaRPr lang="en-US" dirty="0"/>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spTree>
    <p:extLst>
      <p:ext uri="{BB962C8B-B14F-4D97-AF65-F5344CB8AC3E}">
        <p14:creationId xmlns:p14="http://schemas.microsoft.com/office/powerpoint/2010/main" val="33988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38960" y="796556"/>
            <a:ext cx="11018520" cy="947952"/>
          </a:xfrm>
        </p:spPr>
        <p:txBody>
          <a:bodyPr vert="horz" wrap="square" lIns="0" tIns="0" rIns="0" bIns="0" rtlCol="0" anchor="t">
            <a:spAutoFit/>
          </a:bodyPr>
          <a:lstStyle/>
          <a:p>
            <a:pPr marL="285750" indent="-285750">
              <a:buFont typeface="Arial"/>
              <a:buChar char="•"/>
            </a:pPr>
            <a:endParaRPr lang="en-US">
              <a:latin typeface="Segoe UI Semilight"/>
              <a:cs typeface="Segoe UI Semilight"/>
            </a:endParaRPr>
          </a:p>
          <a:p>
            <a:pPr marL="285750" indent="-285750">
              <a:buFont typeface="Arial"/>
              <a:buChar char="•"/>
            </a:pPr>
            <a:endParaRPr lang="en-US">
              <a:latin typeface="Segoe UI Semilight"/>
              <a:cs typeface="Segoe UI Semilight"/>
            </a:endParaRPr>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a:gradFill>
                  <a:gsLst>
                    <a:gs pos="2917">
                      <a:schemeClr val="tx1"/>
                    </a:gs>
                    <a:gs pos="30000">
                      <a:schemeClr val="tx1"/>
                    </a:gs>
                  </a:gsLst>
                  <a:lin ang="5400000" scaled="0"/>
                </a:gradFill>
              </a:rPr>
              <a:t>The Machine Learning &amp; Deep Learning Show: Lecture 02</a:t>
            </a:r>
          </a:p>
        </p:txBody>
      </p:sp>
      <p:sp>
        <p:nvSpPr>
          <p:cNvPr id="3" name="Title 2">
            <a:extLst>
              <a:ext uri="{FF2B5EF4-FFF2-40B4-BE49-F238E27FC236}">
                <a16:creationId xmlns:a16="http://schemas.microsoft.com/office/drawing/2014/main" id="{DAA3A05A-DFCB-4CE8-89A6-DC1AE262E9CA}"/>
              </a:ext>
            </a:extLst>
          </p:cNvPr>
          <p:cNvSpPr>
            <a:spLocks noGrp="1"/>
          </p:cNvSpPr>
          <p:nvPr>
            <p:ph type="title"/>
          </p:nvPr>
        </p:nvSpPr>
        <p:spPr/>
        <p:txBody>
          <a:bodyPr/>
          <a:lstStyle/>
          <a:p>
            <a:r>
              <a:rPr lang="en-GB">
                <a:cs typeface="Segoe UI"/>
              </a:rPr>
              <a:t>Elbow Method</a:t>
            </a:r>
            <a:endParaRPr lang="en-GB"/>
          </a:p>
        </p:txBody>
      </p:sp>
      <p:pic>
        <p:nvPicPr>
          <p:cNvPr id="4" name="Picture 6" descr="A close up of a map&#10;&#10;Description generated with high confidence">
            <a:extLst>
              <a:ext uri="{FF2B5EF4-FFF2-40B4-BE49-F238E27FC236}">
                <a16:creationId xmlns:a16="http://schemas.microsoft.com/office/drawing/2014/main" id="{2B6D716B-5019-4ED7-91FA-BE1A99B4886F}"/>
              </a:ext>
            </a:extLst>
          </p:cNvPr>
          <p:cNvPicPr>
            <a:picLocks noChangeAspect="1"/>
          </p:cNvPicPr>
          <p:nvPr/>
        </p:nvPicPr>
        <p:blipFill>
          <a:blip r:embed="rId3"/>
          <a:stretch>
            <a:fillRect/>
          </a:stretch>
        </p:blipFill>
        <p:spPr>
          <a:xfrm>
            <a:off x="2216889" y="1311787"/>
            <a:ext cx="6181060" cy="3950892"/>
          </a:xfrm>
          <a:prstGeom prst="rect">
            <a:avLst/>
          </a:prstGeom>
        </p:spPr>
      </p:pic>
      <p:sp>
        <p:nvSpPr>
          <p:cNvPr id="7" name="TextBox 6">
            <a:extLst>
              <a:ext uri="{FF2B5EF4-FFF2-40B4-BE49-F238E27FC236}">
                <a16:creationId xmlns:a16="http://schemas.microsoft.com/office/drawing/2014/main" id="{22800C1E-2A55-4087-8A3F-2C030A3CA3ED}"/>
              </a:ext>
            </a:extLst>
          </p:cNvPr>
          <p:cNvSpPr txBox="1"/>
          <p:nvPr/>
        </p:nvSpPr>
        <p:spPr>
          <a:xfrm>
            <a:off x="1357423" y="5672470"/>
            <a:ext cx="9964479"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buAutoNum type="arabicPeriod"/>
            </a:pPr>
            <a:r>
              <a:rPr lang="en-US" b="1">
                <a:latin typeface="Roboto"/>
              </a:rPr>
              <a:t>Inertia:</a:t>
            </a:r>
            <a:r>
              <a:rPr lang="en-US">
                <a:latin typeface="Roboto"/>
              </a:rPr>
              <a:t> It is the sum of squared distances of samples to their closest cluster center.</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C1152FD-D108-48C1-A5AB-D8C64CF627DC}"/>
                  </a:ext>
                </a:extLst>
              </p14:cNvPr>
              <p14:cNvContentPartPr/>
              <p14:nvPr/>
            </p14:nvContentPartPr>
            <p14:xfrm>
              <a:off x="4210200" y="671760"/>
              <a:ext cx="7233120" cy="4289760"/>
            </p14:xfrm>
          </p:contentPart>
        </mc:Choice>
        <mc:Fallback>
          <p:pic>
            <p:nvPicPr>
              <p:cNvPr id="2" name="Ink 1">
                <a:extLst>
                  <a:ext uri="{FF2B5EF4-FFF2-40B4-BE49-F238E27FC236}">
                    <a16:creationId xmlns:a16="http://schemas.microsoft.com/office/drawing/2014/main" id="{9C1152FD-D108-48C1-A5AB-D8C64CF627DC}"/>
                  </a:ext>
                </a:extLst>
              </p:cNvPr>
              <p:cNvPicPr/>
              <p:nvPr/>
            </p:nvPicPr>
            <p:blipFill>
              <a:blip r:embed="rId5"/>
              <a:stretch>
                <a:fillRect/>
              </a:stretch>
            </p:blipFill>
            <p:spPr>
              <a:xfrm>
                <a:off x="4200840" y="662400"/>
                <a:ext cx="7251840" cy="4308480"/>
              </a:xfrm>
              <a:prstGeom prst="rect">
                <a:avLst/>
              </a:prstGeom>
            </p:spPr>
          </p:pic>
        </mc:Fallback>
      </mc:AlternateContent>
    </p:spTree>
    <p:extLst>
      <p:ext uri="{BB962C8B-B14F-4D97-AF65-F5344CB8AC3E}">
        <p14:creationId xmlns:p14="http://schemas.microsoft.com/office/powerpoint/2010/main" val="22168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38960" y="796556"/>
            <a:ext cx="11018520" cy="947952"/>
          </a:xfrm>
        </p:spPr>
        <p:txBody>
          <a:bodyPr vert="horz" wrap="square" lIns="0" tIns="0" rIns="0" bIns="0" rtlCol="0" anchor="t">
            <a:spAutoFit/>
          </a:bodyPr>
          <a:lstStyle/>
          <a:p>
            <a:pPr marL="285750" indent="-285750">
              <a:buFont typeface="Arial"/>
              <a:buChar char="•"/>
            </a:pPr>
            <a:endParaRPr lang="en-US">
              <a:latin typeface="Segoe UI Semilight"/>
              <a:cs typeface="Segoe UI Semilight"/>
            </a:endParaRPr>
          </a:p>
          <a:p>
            <a:pPr marL="285750" indent="-285750">
              <a:buFont typeface="Arial"/>
              <a:buChar char="•"/>
            </a:pPr>
            <a:endParaRPr lang="en-US">
              <a:latin typeface="Segoe UI Semilight"/>
              <a:cs typeface="Segoe UI Semilight"/>
            </a:endParaRPr>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a:gradFill>
                  <a:gsLst>
                    <a:gs pos="2917">
                      <a:schemeClr val="tx1"/>
                    </a:gs>
                    <a:gs pos="30000">
                      <a:schemeClr val="tx1"/>
                    </a:gs>
                  </a:gsLst>
                  <a:lin ang="5400000" scaled="0"/>
                </a:gradFill>
              </a:rPr>
              <a:t>The Machine Learning &amp; Deep Learning Show: Lecture 02</a:t>
            </a:r>
          </a:p>
        </p:txBody>
      </p:sp>
      <p:sp>
        <p:nvSpPr>
          <p:cNvPr id="7" name="TextBox 6">
            <a:extLst>
              <a:ext uri="{FF2B5EF4-FFF2-40B4-BE49-F238E27FC236}">
                <a16:creationId xmlns:a16="http://schemas.microsoft.com/office/drawing/2014/main" id="{22800C1E-2A55-4087-8A3F-2C030A3CA3ED}"/>
              </a:ext>
            </a:extLst>
          </p:cNvPr>
          <p:cNvSpPr txBox="1"/>
          <p:nvPr/>
        </p:nvSpPr>
        <p:spPr>
          <a:xfrm>
            <a:off x="1357423" y="1065028"/>
            <a:ext cx="9964479"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buFont typeface="Arial"/>
              <a:buChar char="•"/>
            </a:pPr>
            <a:endParaRPr lang="en-US" sz="1800">
              <a:cs typeface="Segoe UI"/>
            </a:endParaRPr>
          </a:p>
          <a:p>
            <a:pPr>
              <a:buFont typeface="Arial"/>
              <a:buChar char="•"/>
            </a:pPr>
            <a:r>
              <a:rPr lang="en-US" sz="1800">
                <a:ea typeface="+mn-lt"/>
                <a:cs typeface="+mn-lt"/>
              </a:rPr>
              <a:t># Number of clusters</a:t>
            </a:r>
            <a:endParaRPr lang="en-US" sz="1800">
              <a:cs typeface="Segoe UI"/>
            </a:endParaRPr>
          </a:p>
          <a:p>
            <a:pPr>
              <a:buFont typeface="Arial"/>
              <a:buChar char="•"/>
            </a:pPr>
            <a:r>
              <a:rPr lang="en-US" sz="1800">
                <a:ea typeface="+mn-lt"/>
                <a:cs typeface="+mn-lt"/>
              </a:rPr>
              <a:t>k = 3</a:t>
            </a:r>
            <a:endParaRPr lang="en-US" sz="1800">
              <a:cs typeface="Segoe UI"/>
            </a:endParaRPr>
          </a:p>
          <a:p>
            <a:pPr>
              <a:buFont typeface="Arial"/>
              <a:buChar char="•"/>
            </a:pPr>
            <a:r>
              <a:rPr lang="en-US" sz="1800">
                <a:ea typeface="+mn-lt"/>
                <a:cs typeface="+mn-lt"/>
              </a:rPr>
              <a:t># X coordinates of random centroids</a:t>
            </a:r>
            <a:endParaRPr lang="en-US" sz="1800">
              <a:cs typeface="Segoe UI"/>
            </a:endParaRPr>
          </a:p>
          <a:p>
            <a:pPr>
              <a:buFont typeface="Arial"/>
              <a:buChar char="•"/>
            </a:pPr>
            <a:r>
              <a:rPr lang="en-US" sz="1800" err="1">
                <a:ea typeface="+mn-lt"/>
                <a:cs typeface="+mn-lt"/>
              </a:rPr>
              <a:t>C_x</a:t>
            </a:r>
            <a:r>
              <a:rPr lang="en-US" sz="1800">
                <a:ea typeface="+mn-lt"/>
                <a:cs typeface="+mn-lt"/>
              </a:rPr>
              <a:t> = </a:t>
            </a:r>
            <a:r>
              <a:rPr lang="en-US" sz="1800" err="1">
                <a:ea typeface="+mn-lt"/>
                <a:cs typeface="+mn-lt"/>
              </a:rPr>
              <a:t>np.random.randint</a:t>
            </a:r>
            <a:r>
              <a:rPr lang="en-US" sz="1800">
                <a:ea typeface="+mn-lt"/>
                <a:cs typeface="+mn-lt"/>
              </a:rPr>
              <a:t>(0, </a:t>
            </a:r>
            <a:r>
              <a:rPr lang="en-US" sz="1800" err="1">
                <a:ea typeface="+mn-lt"/>
                <a:cs typeface="+mn-lt"/>
              </a:rPr>
              <a:t>np.max</a:t>
            </a:r>
            <a:r>
              <a:rPr lang="en-US" sz="1800">
                <a:ea typeface="+mn-lt"/>
                <a:cs typeface="+mn-lt"/>
              </a:rPr>
              <a:t>(X)-20, size=k)</a:t>
            </a:r>
            <a:endParaRPr lang="en-US" sz="1800">
              <a:cs typeface="Segoe UI"/>
            </a:endParaRPr>
          </a:p>
          <a:p>
            <a:pPr>
              <a:buFont typeface="Arial"/>
              <a:buChar char="•"/>
            </a:pPr>
            <a:r>
              <a:rPr lang="en-US" sz="1800">
                <a:ea typeface="+mn-lt"/>
                <a:cs typeface="+mn-lt"/>
              </a:rPr>
              <a:t># Y coordinates of random centroids</a:t>
            </a:r>
            <a:endParaRPr lang="en-US" sz="1800">
              <a:cs typeface="Segoe UI"/>
            </a:endParaRPr>
          </a:p>
          <a:p>
            <a:pPr>
              <a:buFont typeface="Arial"/>
              <a:buChar char="•"/>
            </a:pPr>
            <a:r>
              <a:rPr lang="en-US" sz="1800" err="1">
                <a:ea typeface="+mn-lt"/>
                <a:cs typeface="+mn-lt"/>
              </a:rPr>
              <a:t>C_y</a:t>
            </a:r>
            <a:r>
              <a:rPr lang="en-US" sz="1800">
                <a:ea typeface="+mn-lt"/>
                <a:cs typeface="+mn-lt"/>
              </a:rPr>
              <a:t> = </a:t>
            </a:r>
            <a:r>
              <a:rPr lang="en-US" sz="1800" err="1">
                <a:ea typeface="+mn-lt"/>
                <a:cs typeface="+mn-lt"/>
              </a:rPr>
              <a:t>np.random.randint</a:t>
            </a:r>
            <a:r>
              <a:rPr lang="en-US" sz="1800">
                <a:ea typeface="+mn-lt"/>
                <a:cs typeface="+mn-lt"/>
              </a:rPr>
              <a:t>(0, </a:t>
            </a:r>
            <a:r>
              <a:rPr lang="en-US" sz="1800" err="1">
                <a:ea typeface="+mn-lt"/>
                <a:cs typeface="+mn-lt"/>
              </a:rPr>
              <a:t>np.max</a:t>
            </a:r>
            <a:r>
              <a:rPr lang="en-US" sz="1800">
                <a:ea typeface="+mn-lt"/>
                <a:cs typeface="+mn-lt"/>
              </a:rPr>
              <a:t>(X)-20, size=k)</a:t>
            </a:r>
            <a:endParaRPr lang="en-US" sz="1800">
              <a:cs typeface="Segoe UI"/>
            </a:endParaRPr>
          </a:p>
          <a:p>
            <a:pPr>
              <a:buFont typeface="Arial"/>
              <a:buChar char="•"/>
            </a:pPr>
            <a:r>
              <a:rPr lang="en-US" sz="1800">
                <a:ea typeface="+mn-lt"/>
                <a:cs typeface="+mn-lt"/>
              </a:rPr>
              <a:t>C = </a:t>
            </a:r>
            <a:r>
              <a:rPr lang="en-US" sz="1800" err="1">
                <a:ea typeface="+mn-lt"/>
                <a:cs typeface="+mn-lt"/>
              </a:rPr>
              <a:t>np.array</a:t>
            </a:r>
            <a:r>
              <a:rPr lang="en-US" sz="1800">
                <a:ea typeface="+mn-lt"/>
                <a:cs typeface="+mn-lt"/>
              </a:rPr>
              <a:t>(list(zip(</a:t>
            </a:r>
            <a:r>
              <a:rPr lang="en-US" sz="1800" err="1">
                <a:ea typeface="+mn-lt"/>
                <a:cs typeface="+mn-lt"/>
              </a:rPr>
              <a:t>C_x</a:t>
            </a:r>
            <a:r>
              <a:rPr lang="en-US" sz="1800">
                <a:ea typeface="+mn-lt"/>
                <a:cs typeface="+mn-lt"/>
              </a:rPr>
              <a:t>, </a:t>
            </a:r>
            <a:r>
              <a:rPr lang="en-US" sz="1800" err="1">
                <a:ea typeface="+mn-lt"/>
                <a:cs typeface="+mn-lt"/>
              </a:rPr>
              <a:t>C_y</a:t>
            </a:r>
            <a:r>
              <a:rPr lang="en-US" sz="1800">
                <a:ea typeface="+mn-lt"/>
                <a:cs typeface="+mn-lt"/>
              </a:rPr>
              <a:t>)), </a:t>
            </a:r>
            <a:r>
              <a:rPr lang="en-US" sz="1800" err="1">
                <a:ea typeface="+mn-lt"/>
                <a:cs typeface="+mn-lt"/>
              </a:rPr>
              <a:t>dtype</a:t>
            </a:r>
            <a:r>
              <a:rPr lang="en-US" sz="1800">
                <a:ea typeface="+mn-lt"/>
                <a:cs typeface="+mn-lt"/>
              </a:rPr>
              <a:t>=np.float32)</a:t>
            </a:r>
            <a:endParaRPr lang="en-US" sz="1800">
              <a:cs typeface="Segoe UI"/>
            </a:endParaRPr>
          </a:p>
          <a:p>
            <a:pPr>
              <a:buFont typeface="Arial"/>
              <a:buChar char="•"/>
            </a:pPr>
            <a:r>
              <a:rPr lang="en-US" sz="1800">
                <a:ea typeface="+mn-lt"/>
                <a:cs typeface="+mn-lt"/>
              </a:rPr>
              <a:t>print("Initial Centroids")</a:t>
            </a:r>
            <a:endParaRPr lang="en-US" sz="1800">
              <a:cs typeface="Segoe UI"/>
            </a:endParaRPr>
          </a:p>
          <a:p>
            <a:pPr>
              <a:buFont typeface="Arial"/>
              <a:buChar char="•"/>
            </a:pPr>
            <a:r>
              <a:rPr lang="en-US" sz="1800">
                <a:ea typeface="+mn-lt"/>
                <a:cs typeface="+mn-lt"/>
              </a:rPr>
              <a:t>print(C)</a:t>
            </a:r>
            <a:endParaRPr lang="en-US" sz="1800">
              <a:cs typeface="Segoe UI"/>
            </a:endParaRPr>
          </a:p>
          <a:p>
            <a:pPr>
              <a:buFont typeface="Arial"/>
              <a:buChar char="•"/>
            </a:pPr>
            <a:endParaRPr lang="en-US" sz="1800">
              <a:cs typeface="Segoe UI"/>
            </a:endParaRPr>
          </a:p>
          <a:p>
            <a:pPr>
              <a:buFont typeface="Arial"/>
              <a:buChar char="•"/>
            </a:pPr>
            <a:r>
              <a:rPr lang="en-US" sz="1800">
                <a:ea typeface="+mn-lt"/>
                <a:cs typeface="+mn-lt"/>
              </a:rPr>
              <a:t># Plotting along with the Centroids</a:t>
            </a:r>
            <a:endParaRPr lang="en-US" sz="1800">
              <a:cs typeface="Segoe UI"/>
            </a:endParaRPr>
          </a:p>
          <a:p>
            <a:pPr>
              <a:buFont typeface="Arial"/>
              <a:buChar char="•"/>
            </a:pPr>
            <a:r>
              <a:rPr lang="en-US" sz="1800" err="1">
                <a:ea typeface="+mn-lt"/>
                <a:cs typeface="+mn-lt"/>
              </a:rPr>
              <a:t>plt.scatter</a:t>
            </a:r>
            <a:r>
              <a:rPr lang="en-US" sz="1800">
                <a:ea typeface="+mn-lt"/>
                <a:cs typeface="+mn-lt"/>
              </a:rPr>
              <a:t>(f1, f2, c='#050505', s=7)</a:t>
            </a:r>
            <a:endParaRPr lang="en-US" sz="1800">
              <a:cs typeface="Segoe UI"/>
            </a:endParaRPr>
          </a:p>
          <a:p>
            <a:pPr>
              <a:buFont typeface="Arial"/>
              <a:buChar char="•"/>
            </a:pPr>
            <a:r>
              <a:rPr lang="en-US" sz="1800" err="1">
                <a:ea typeface="+mn-lt"/>
                <a:cs typeface="+mn-lt"/>
              </a:rPr>
              <a:t>plt.scatter</a:t>
            </a:r>
            <a:r>
              <a:rPr lang="en-US" sz="1800">
                <a:ea typeface="+mn-lt"/>
                <a:cs typeface="+mn-lt"/>
              </a:rPr>
              <a:t>(</a:t>
            </a:r>
            <a:r>
              <a:rPr lang="en-US" sz="1800" err="1">
                <a:ea typeface="+mn-lt"/>
                <a:cs typeface="+mn-lt"/>
              </a:rPr>
              <a:t>C_x</a:t>
            </a:r>
            <a:r>
              <a:rPr lang="en-US" sz="1800">
                <a:ea typeface="+mn-lt"/>
                <a:cs typeface="+mn-lt"/>
              </a:rPr>
              <a:t>, </a:t>
            </a:r>
            <a:r>
              <a:rPr lang="en-US" sz="1800" err="1">
                <a:ea typeface="+mn-lt"/>
                <a:cs typeface="+mn-lt"/>
              </a:rPr>
              <a:t>C_y</a:t>
            </a:r>
            <a:r>
              <a:rPr lang="en-US" sz="1800">
                <a:ea typeface="+mn-lt"/>
                <a:cs typeface="+mn-lt"/>
              </a:rPr>
              <a:t>, marker='*', s=200, c='g')</a:t>
            </a:r>
            <a:endParaRPr lang="en-US" sz="1800">
              <a:cs typeface="Segoe UI"/>
            </a:endParaRPr>
          </a:p>
          <a:p>
            <a:pPr>
              <a:buFont typeface="Arial"/>
              <a:buChar char="•"/>
            </a:pPr>
            <a:endParaRPr lang="en-US" sz="1800">
              <a:cs typeface="Segoe UI"/>
            </a:endParaRPr>
          </a:p>
        </p:txBody>
      </p:sp>
      <p:sp>
        <p:nvSpPr>
          <p:cNvPr id="2" name="TextBox 1">
            <a:extLst>
              <a:ext uri="{FF2B5EF4-FFF2-40B4-BE49-F238E27FC236}">
                <a16:creationId xmlns:a16="http://schemas.microsoft.com/office/drawing/2014/main" id="{EB6E96B7-9723-4AEF-8F21-3D26EDCE9956}"/>
              </a:ext>
            </a:extLst>
          </p:cNvPr>
          <p:cNvSpPr txBox="1"/>
          <p:nvPr/>
        </p:nvSpPr>
        <p:spPr>
          <a:xfrm>
            <a:off x="914400" y="303028"/>
            <a:ext cx="5117804"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3200" b="1">
                <a:solidFill>
                  <a:srgbClr val="00BCF2"/>
                </a:solidFill>
                <a:latin typeface="Segoe UI Semibold"/>
                <a:cs typeface="Segoe UI"/>
              </a:rPr>
              <a:t>Code from Scratch</a:t>
            </a:r>
            <a:endParaRPr lang="en-US" sz="3200">
              <a:cs typeface="Segoe UI"/>
            </a:endParaRP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0061EA46-B2BA-43B6-B0E7-5EB53DCE485C}"/>
                  </a:ext>
                </a:extLst>
              </p14:cNvPr>
              <p14:cNvContentPartPr/>
              <p14:nvPr/>
            </p14:nvContentPartPr>
            <p14:xfrm>
              <a:off x="488880" y="356040"/>
              <a:ext cx="11644920" cy="4526640"/>
            </p14:xfrm>
          </p:contentPart>
        </mc:Choice>
        <mc:Fallback>
          <p:pic>
            <p:nvPicPr>
              <p:cNvPr id="8" name="Ink 7">
                <a:extLst>
                  <a:ext uri="{FF2B5EF4-FFF2-40B4-BE49-F238E27FC236}">
                    <a16:creationId xmlns:a16="http://schemas.microsoft.com/office/drawing/2014/main" id="{0061EA46-B2BA-43B6-B0E7-5EB53DCE485C}"/>
                  </a:ext>
                </a:extLst>
              </p:cNvPr>
              <p:cNvPicPr/>
              <p:nvPr/>
            </p:nvPicPr>
            <p:blipFill>
              <a:blip r:embed="rId4"/>
              <a:stretch>
                <a:fillRect/>
              </a:stretch>
            </p:blipFill>
            <p:spPr>
              <a:xfrm>
                <a:off x="479520" y="346680"/>
                <a:ext cx="11663640" cy="4545360"/>
              </a:xfrm>
              <a:prstGeom prst="rect">
                <a:avLst/>
              </a:prstGeom>
            </p:spPr>
          </p:pic>
        </mc:Fallback>
      </mc:AlternateContent>
    </p:spTree>
    <p:extLst>
      <p:ext uri="{BB962C8B-B14F-4D97-AF65-F5344CB8AC3E}">
        <p14:creationId xmlns:p14="http://schemas.microsoft.com/office/powerpoint/2010/main" val="3294229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838960" y="796556"/>
            <a:ext cx="11018520" cy="947952"/>
          </a:xfrm>
        </p:spPr>
        <p:txBody>
          <a:bodyPr vert="horz" wrap="square" lIns="0" tIns="0" rIns="0" bIns="0" rtlCol="0" anchor="t">
            <a:spAutoFit/>
          </a:bodyPr>
          <a:lstStyle/>
          <a:p>
            <a:pPr marL="285750" indent="-285750">
              <a:buFont typeface="Arial"/>
              <a:buChar char="•"/>
            </a:pPr>
            <a:endParaRPr lang="en-US">
              <a:latin typeface="Segoe UI Semilight"/>
              <a:cs typeface="Segoe UI Semilight"/>
            </a:endParaRPr>
          </a:p>
          <a:p>
            <a:pPr marL="285750" indent="-285750">
              <a:buFont typeface="Arial"/>
              <a:buChar char="•"/>
            </a:pPr>
            <a:endParaRPr lang="en-US">
              <a:latin typeface="Segoe UI Semilight"/>
              <a:cs typeface="Segoe UI Semilight"/>
            </a:endParaRPr>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a:gradFill>
                  <a:gsLst>
                    <a:gs pos="2917">
                      <a:schemeClr val="tx1"/>
                    </a:gs>
                    <a:gs pos="30000">
                      <a:schemeClr val="tx1"/>
                    </a:gs>
                  </a:gsLst>
                  <a:lin ang="5400000" scaled="0"/>
                </a:gradFill>
              </a:rPr>
              <a:t>The Machine Learning &amp; Deep Learning Show: Lecture 02</a:t>
            </a:r>
          </a:p>
        </p:txBody>
      </p:sp>
      <p:sp>
        <p:nvSpPr>
          <p:cNvPr id="7" name="TextBox 6">
            <a:extLst>
              <a:ext uri="{FF2B5EF4-FFF2-40B4-BE49-F238E27FC236}">
                <a16:creationId xmlns:a16="http://schemas.microsoft.com/office/drawing/2014/main" id="{22800C1E-2A55-4087-8A3F-2C030A3CA3ED}"/>
              </a:ext>
            </a:extLst>
          </p:cNvPr>
          <p:cNvSpPr txBox="1"/>
          <p:nvPr/>
        </p:nvSpPr>
        <p:spPr>
          <a:xfrm>
            <a:off x="1259958" y="338470"/>
            <a:ext cx="9964479" cy="673261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1750">
              <a:cs typeface="Segoe UI"/>
            </a:endParaRPr>
          </a:p>
          <a:p>
            <a:r>
              <a:rPr lang="en-US" sz="1750">
                <a:ea typeface="+mn-lt"/>
                <a:cs typeface="+mn-lt"/>
              </a:rPr>
              <a:t># To store the value of centroids when it updates</a:t>
            </a:r>
          </a:p>
          <a:p>
            <a:r>
              <a:rPr lang="en-US" sz="1750" err="1">
                <a:ea typeface="+mn-lt"/>
                <a:cs typeface="+mn-lt"/>
              </a:rPr>
              <a:t>C_old</a:t>
            </a:r>
            <a:r>
              <a:rPr lang="en-US" sz="1750">
                <a:ea typeface="+mn-lt"/>
                <a:cs typeface="+mn-lt"/>
              </a:rPr>
              <a:t> = </a:t>
            </a:r>
            <a:r>
              <a:rPr lang="en-US" sz="1750" err="1">
                <a:ea typeface="+mn-lt"/>
                <a:cs typeface="+mn-lt"/>
              </a:rPr>
              <a:t>np.zeros</a:t>
            </a:r>
            <a:r>
              <a:rPr lang="en-US" sz="1750">
                <a:ea typeface="+mn-lt"/>
                <a:cs typeface="+mn-lt"/>
              </a:rPr>
              <a:t>(</a:t>
            </a:r>
            <a:r>
              <a:rPr lang="en-US" sz="1750" err="1">
                <a:ea typeface="+mn-lt"/>
                <a:cs typeface="+mn-lt"/>
              </a:rPr>
              <a:t>C.shape</a:t>
            </a:r>
            <a:r>
              <a:rPr lang="en-US" sz="1750">
                <a:ea typeface="+mn-lt"/>
                <a:cs typeface="+mn-lt"/>
              </a:rPr>
              <a:t>)</a:t>
            </a:r>
          </a:p>
          <a:p>
            <a:r>
              <a:rPr lang="en-US" sz="1750">
                <a:ea typeface="+mn-lt"/>
                <a:cs typeface="+mn-lt"/>
              </a:rPr>
              <a:t># Cluster </a:t>
            </a:r>
            <a:r>
              <a:rPr lang="en-US" sz="1750" err="1">
                <a:ea typeface="+mn-lt"/>
                <a:cs typeface="+mn-lt"/>
              </a:rPr>
              <a:t>Lables</a:t>
            </a:r>
            <a:r>
              <a:rPr lang="en-US" sz="1750">
                <a:ea typeface="+mn-lt"/>
                <a:cs typeface="+mn-lt"/>
              </a:rPr>
              <a:t>(0, 1, 2)</a:t>
            </a:r>
          </a:p>
          <a:p>
            <a:r>
              <a:rPr lang="en-US" sz="1750">
                <a:ea typeface="+mn-lt"/>
                <a:cs typeface="+mn-lt"/>
              </a:rPr>
              <a:t>clusters = </a:t>
            </a:r>
            <a:r>
              <a:rPr lang="en-US" sz="1750" err="1">
                <a:ea typeface="+mn-lt"/>
                <a:cs typeface="+mn-lt"/>
              </a:rPr>
              <a:t>np.zeros</a:t>
            </a:r>
            <a:r>
              <a:rPr lang="en-US" sz="1750">
                <a:ea typeface="+mn-lt"/>
                <a:cs typeface="+mn-lt"/>
              </a:rPr>
              <a:t>(</a:t>
            </a:r>
            <a:r>
              <a:rPr lang="en-US" sz="1750" err="1">
                <a:ea typeface="+mn-lt"/>
                <a:cs typeface="+mn-lt"/>
              </a:rPr>
              <a:t>len</a:t>
            </a:r>
            <a:r>
              <a:rPr lang="en-US" sz="1750">
                <a:ea typeface="+mn-lt"/>
                <a:cs typeface="+mn-lt"/>
              </a:rPr>
              <a:t>(X))</a:t>
            </a:r>
          </a:p>
          <a:p>
            <a:r>
              <a:rPr lang="en-US" sz="1750">
                <a:ea typeface="+mn-lt"/>
                <a:cs typeface="+mn-lt"/>
              </a:rPr>
              <a:t># Error </a:t>
            </a:r>
            <a:r>
              <a:rPr lang="en-US" sz="1750" err="1">
                <a:ea typeface="+mn-lt"/>
                <a:cs typeface="+mn-lt"/>
              </a:rPr>
              <a:t>func</a:t>
            </a:r>
            <a:r>
              <a:rPr lang="en-US" sz="1750">
                <a:ea typeface="+mn-lt"/>
                <a:cs typeface="+mn-lt"/>
              </a:rPr>
              <a:t>. - Distance between new centroids and old centroids</a:t>
            </a:r>
          </a:p>
          <a:p>
            <a:r>
              <a:rPr lang="en-US" sz="1750">
                <a:ea typeface="+mn-lt"/>
                <a:cs typeface="+mn-lt"/>
              </a:rPr>
              <a:t>error = </a:t>
            </a:r>
            <a:r>
              <a:rPr lang="en-US" sz="1750" err="1">
                <a:ea typeface="+mn-lt"/>
                <a:cs typeface="+mn-lt"/>
              </a:rPr>
              <a:t>dist</a:t>
            </a:r>
            <a:r>
              <a:rPr lang="en-US" sz="1750">
                <a:ea typeface="+mn-lt"/>
                <a:cs typeface="+mn-lt"/>
              </a:rPr>
              <a:t>(C, </a:t>
            </a:r>
            <a:r>
              <a:rPr lang="en-US" sz="1750" err="1">
                <a:ea typeface="+mn-lt"/>
                <a:cs typeface="+mn-lt"/>
              </a:rPr>
              <a:t>C_old</a:t>
            </a:r>
            <a:r>
              <a:rPr lang="en-US" sz="1750">
                <a:ea typeface="+mn-lt"/>
                <a:cs typeface="+mn-lt"/>
              </a:rPr>
              <a:t>, None)</a:t>
            </a:r>
          </a:p>
          <a:p>
            <a:endParaRPr lang="en-US" sz="1750">
              <a:ea typeface="+mn-lt"/>
              <a:cs typeface="+mn-lt"/>
            </a:endParaRPr>
          </a:p>
          <a:p>
            <a:endParaRPr lang="en-US" sz="1750">
              <a:ea typeface="+mn-lt"/>
              <a:cs typeface="+mn-lt"/>
            </a:endParaRPr>
          </a:p>
          <a:p>
            <a:r>
              <a:rPr lang="en-US" sz="1750">
                <a:ea typeface="+mn-lt"/>
                <a:cs typeface="+mn-lt"/>
              </a:rPr>
              <a:t># Loop will run till the error becomes zero</a:t>
            </a:r>
          </a:p>
          <a:p>
            <a:r>
              <a:rPr lang="en-US" sz="1750">
                <a:ea typeface="+mn-lt"/>
                <a:cs typeface="+mn-lt"/>
              </a:rPr>
              <a:t>while error != 0:</a:t>
            </a:r>
          </a:p>
          <a:p>
            <a:r>
              <a:rPr lang="en-US" sz="1750">
                <a:ea typeface="+mn-lt"/>
                <a:cs typeface="+mn-lt"/>
              </a:rPr>
              <a:t>    # Assigning each value to its closest cluster</a:t>
            </a:r>
          </a:p>
          <a:p>
            <a:r>
              <a:rPr lang="en-US" sz="1750">
                <a:ea typeface="+mn-lt"/>
                <a:cs typeface="+mn-lt"/>
              </a:rPr>
              <a:t>    for </a:t>
            </a:r>
            <a:r>
              <a:rPr lang="en-US" sz="1750" err="1">
                <a:ea typeface="+mn-lt"/>
                <a:cs typeface="+mn-lt"/>
              </a:rPr>
              <a:t>i</a:t>
            </a:r>
            <a:r>
              <a:rPr lang="en-US" sz="1750">
                <a:ea typeface="+mn-lt"/>
                <a:cs typeface="+mn-lt"/>
              </a:rPr>
              <a:t> in range(</a:t>
            </a:r>
            <a:r>
              <a:rPr lang="en-US" sz="1750" err="1">
                <a:ea typeface="+mn-lt"/>
                <a:cs typeface="+mn-lt"/>
              </a:rPr>
              <a:t>len</a:t>
            </a:r>
            <a:r>
              <a:rPr lang="en-US" sz="1750">
                <a:ea typeface="+mn-lt"/>
                <a:cs typeface="+mn-lt"/>
              </a:rPr>
              <a:t>(X)):</a:t>
            </a:r>
          </a:p>
          <a:p>
            <a:r>
              <a:rPr lang="en-US" sz="1750">
                <a:ea typeface="+mn-lt"/>
                <a:cs typeface="+mn-lt"/>
              </a:rPr>
              <a:t>        distances = </a:t>
            </a:r>
            <a:r>
              <a:rPr lang="en-US" sz="1750" err="1">
                <a:ea typeface="+mn-lt"/>
                <a:cs typeface="+mn-lt"/>
              </a:rPr>
              <a:t>dist</a:t>
            </a:r>
            <a:r>
              <a:rPr lang="en-US" sz="1750">
                <a:ea typeface="+mn-lt"/>
                <a:cs typeface="+mn-lt"/>
              </a:rPr>
              <a:t>(X[</a:t>
            </a:r>
            <a:r>
              <a:rPr lang="en-US" sz="1750" err="1">
                <a:ea typeface="+mn-lt"/>
                <a:cs typeface="+mn-lt"/>
              </a:rPr>
              <a:t>i</a:t>
            </a:r>
            <a:r>
              <a:rPr lang="en-US" sz="1750">
                <a:ea typeface="+mn-lt"/>
                <a:cs typeface="+mn-lt"/>
              </a:rPr>
              <a:t>], C)</a:t>
            </a:r>
          </a:p>
          <a:p>
            <a:r>
              <a:rPr lang="en-US" sz="1750">
                <a:ea typeface="+mn-lt"/>
                <a:cs typeface="+mn-lt"/>
              </a:rPr>
              <a:t>        cluster = </a:t>
            </a:r>
            <a:r>
              <a:rPr lang="en-US" sz="1750" err="1">
                <a:ea typeface="+mn-lt"/>
                <a:cs typeface="+mn-lt"/>
              </a:rPr>
              <a:t>np.argmin</a:t>
            </a:r>
            <a:r>
              <a:rPr lang="en-US" sz="1750">
                <a:ea typeface="+mn-lt"/>
                <a:cs typeface="+mn-lt"/>
              </a:rPr>
              <a:t>(distances)</a:t>
            </a:r>
          </a:p>
          <a:p>
            <a:r>
              <a:rPr lang="en-US" sz="1750">
                <a:ea typeface="+mn-lt"/>
                <a:cs typeface="+mn-lt"/>
              </a:rPr>
              <a:t>        clusters[</a:t>
            </a:r>
            <a:r>
              <a:rPr lang="en-US" sz="1750" err="1">
                <a:ea typeface="+mn-lt"/>
                <a:cs typeface="+mn-lt"/>
              </a:rPr>
              <a:t>i</a:t>
            </a:r>
            <a:r>
              <a:rPr lang="en-US" sz="1750">
                <a:ea typeface="+mn-lt"/>
                <a:cs typeface="+mn-lt"/>
              </a:rPr>
              <a:t>] = cluster</a:t>
            </a:r>
          </a:p>
          <a:p>
            <a:r>
              <a:rPr lang="en-US" sz="1750">
                <a:ea typeface="+mn-lt"/>
                <a:cs typeface="+mn-lt"/>
              </a:rPr>
              <a:t>    # Storing the old centroid values</a:t>
            </a:r>
          </a:p>
          <a:p>
            <a:r>
              <a:rPr lang="en-US" sz="1750">
                <a:ea typeface="+mn-lt"/>
                <a:cs typeface="+mn-lt"/>
              </a:rPr>
              <a:t>    </a:t>
            </a:r>
            <a:r>
              <a:rPr lang="en-US" sz="1750" err="1">
                <a:ea typeface="+mn-lt"/>
                <a:cs typeface="+mn-lt"/>
              </a:rPr>
              <a:t>C_old</a:t>
            </a:r>
            <a:r>
              <a:rPr lang="en-US" sz="1750">
                <a:ea typeface="+mn-lt"/>
                <a:cs typeface="+mn-lt"/>
              </a:rPr>
              <a:t> = </a:t>
            </a:r>
            <a:r>
              <a:rPr lang="en-US" sz="1750" err="1">
                <a:ea typeface="+mn-lt"/>
                <a:cs typeface="+mn-lt"/>
              </a:rPr>
              <a:t>deepcopy</a:t>
            </a:r>
            <a:r>
              <a:rPr lang="en-US" sz="1750">
                <a:ea typeface="+mn-lt"/>
                <a:cs typeface="+mn-lt"/>
              </a:rPr>
              <a:t>(C)</a:t>
            </a:r>
          </a:p>
          <a:p>
            <a:r>
              <a:rPr lang="en-US" sz="1750">
                <a:ea typeface="+mn-lt"/>
                <a:cs typeface="+mn-lt"/>
              </a:rPr>
              <a:t>    # Finding the new centroids by taking the average value</a:t>
            </a:r>
          </a:p>
          <a:p>
            <a:r>
              <a:rPr lang="en-US" sz="1750">
                <a:ea typeface="+mn-lt"/>
                <a:cs typeface="+mn-lt"/>
              </a:rPr>
              <a:t>    for </a:t>
            </a:r>
            <a:r>
              <a:rPr lang="en-US" sz="1750" err="1">
                <a:ea typeface="+mn-lt"/>
                <a:cs typeface="+mn-lt"/>
              </a:rPr>
              <a:t>i</a:t>
            </a:r>
            <a:r>
              <a:rPr lang="en-US" sz="1750">
                <a:ea typeface="+mn-lt"/>
                <a:cs typeface="+mn-lt"/>
              </a:rPr>
              <a:t> in range(k):</a:t>
            </a:r>
          </a:p>
          <a:p>
            <a:r>
              <a:rPr lang="en-US" sz="1750">
                <a:ea typeface="+mn-lt"/>
                <a:cs typeface="+mn-lt"/>
              </a:rPr>
              <a:t>        points = [X[j] for j in range(</a:t>
            </a:r>
            <a:r>
              <a:rPr lang="en-US" sz="1750" err="1">
                <a:ea typeface="+mn-lt"/>
                <a:cs typeface="+mn-lt"/>
              </a:rPr>
              <a:t>len</a:t>
            </a:r>
            <a:r>
              <a:rPr lang="en-US" sz="1750">
                <a:ea typeface="+mn-lt"/>
                <a:cs typeface="+mn-lt"/>
              </a:rPr>
              <a:t>(X)) if clusters[j] == </a:t>
            </a:r>
            <a:r>
              <a:rPr lang="en-US" sz="1750" err="1">
                <a:ea typeface="+mn-lt"/>
                <a:cs typeface="+mn-lt"/>
              </a:rPr>
              <a:t>i</a:t>
            </a:r>
            <a:r>
              <a:rPr lang="en-US" sz="1750">
                <a:ea typeface="+mn-lt"/>
                <a:cs typeface="+mn-lt"/>
              </a:rPr>
              <a:t>]</a:t>
            </a:r>
          </a:p>
          <a:p>
            <a:r>
              <a:rPr lang="en-US" sz="1750">
                <a:ea typeface="+mn-lt"/>
                <a:cs typeface="+mn-lt"/>
              </a:rPr>
              <a:t>        C[</a:t>
            </a:r>
            <a:r>
              <a:rPr lang="en-US" sz="1750" err="1">
                <a:ea typeface="+mn-lt"/>
                <a:cs typeface="+mn-lt"/>
              </a:rPr>
              <a:t>i</a:t>
            </a:r>
            <a:r>
              <a:rPr lang="en-US" sz="1750">
                <a:ea typeface="+mn-lt"/>
                <a:cs typeface="+mn-lt"/>
              </a:rPr>
              <a:t>] = </a:t>
            </a:r>
            <a:r>
              <a:rPr lang="en-US" sz="1750" err="1">
                <a:ea typeface="+mn-lt"/>
                <a:cs typeface="+mn-lt"/>
              </a:rPr>
              <a:t>np.mean</a:t>
            </a:r>
            <a:r>
              <a:rPr lang="en-US" sz="1750">
                <a:ea typeface="+mn-lt"/>
                <a:cs typeface="+mn-lt"/>
              </a:rPr>
              <a:t>(points, axis=0)</a:t>
            </a:r>
          </a:p>
          <a:p>
            <a:r>
              <a:rPr lang="en-US" sz="1750">
                <a:ea typeface="+mn-lt"/>
                <a:cs typeface="+mn-lt"/>
              </a:rPr>
              <a:t>    error = </a:t>
            </a:r>
            <a:r>
              <a:rPr lang="en-US" sz="1750" err="1">
                <a:ea typeface="+mn-lt"/>
                <a:cs typeface="+mn-lt"/>
              </a:rPr>
              <a:t>dist</a:t>
            </a:r>
            <a:r>
              <a:rPr lang="en-US" sz="1750">
                <a:ea typeface="+mn-lt"/>
                <a:cs typeface="+mn-lt"/>
              </a:rPr>
              <a:t>(C, </a:t>
            </a:r>
            <a:r>
              <a:rPr lang="en-US" sz="1750" err="1">
                <a:ea typeface="+mn-lt"/>
                <a:cs typeface="+mn-lt"/>
              </a:rPr>
              <a:t>C_old</a:t>
            </a:r>
            <a:r>
              <a:rPr lang="en-US" sz="1750">
                <a:ea typeface="+mn-lt"/>
                <a:cs typeface="+mn-lt"/>
              </a:rPr>
              <a:t>, None)</a:t>
            </a:r>
          </a:p>
          <a:p>
            <a:endParaRPr lang="en-US" sz="1750">
              <a:ea typeface="+mn-lt"/>
              <a:cs typeface="+mn-lt"/>
            </a:endParaRPr>
          </a:p>
          <a:p>
            <a:endParaRPr lang="en-US" sz="1750">
              <a:cs typeface="Segoe UI"/>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0BD22FC-8BB4-45EC-945C-3C3B467CDD0F}"/>
                  </a:ext>
                </a:extLst>
              </p14:cNvPr>
              <p14:cNvContentPartPr/>
              <p14:nvPr/>
            </p14:nvContentPartPr>
            <p14:xfrm>
              <a:off x="824760" y="609120"/>
              <a:ext cx="10525320" cy="5103720"/>
            </p14:xfrm>
          </p:contentPart>
        </mc:Choice>
        <mc:Fallback>
          <p:pic>
            <p:nvPicPr>
              <p:cNvPr id="2" name="Ink 1">
                <a:extLst>
                  <a:ext uri="{FF2B5EF4-FFF2-40B4-BE49-F238E27FC236}">
                    <a16:creationId xmlns:a16="http://schemas.microsoft.com/office/drawing/2014/main" id="{80BD22FC-8BB4-45EC-945C-3C3B467CDD0F}"/>
                  </a:ext>
                </a:extLst>
              </p:cNvPr>
              <p:cNvPicPr/>
              <p:nvPr/>
            </p:nvPicPr>
            <p:blipFill>
              <a:blip r:embed="rId4"/>
              <a:stretch>
                <a:fillRect/>
              </a:stretch>
            </p:blipFill>
            <p:spPr>
              <a:xfrm>
                <a:off x="815400" y="599760"/>
                <a:ext cx="10544040" cy="5122440"/>
              </a:xfrm>
              <a:prstGeom prst="rect">
                <a:avLst/>
              </a:prstGeom>
            </p:spPr>
          </p:pic>
        </mc:Fallback>
      </mc:AlternateContent>
    </p:spTree>
    <p:extLst>
      <p:ext uri="{BB962C8B-B14F-4D97-AF65-F5344CB8AC3E}">
        <p14:creationId xmlns:p14="http://schemas.microsoft.com/office/powerpoint/2010/main" val="785520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solidFill>
                  <a:schemeClr val="accent2"/>
                </a:solidFill>
                <a:cs typeface="Segoe UI"/>
              </a:rPr>
              <a:t>K-Means Algorithm</a:t>
            </a:r>
            <a:endParaRPr lang="en-US">
              <a:solidFill>
                <a:schemeClr val="accent2"/>
              </a:solidFill>
            </a:endParaRPr>
          </a:p>
        </p:txBody>
      </p:sp>
      <p:sp>
        <p:nvSpPr>
          <p:cNvPr id="6" name="Text Placeholder 5"/>
          <p:cNvSpPr>
            <a:spLocks noGrp="1"/>
          </p:cNvSpPr>
          <p:nvPr>
            <p:ph type="body" sz="quarter" idx="10"/>
          </p:nvPr>
        </p:nvSpPr>
        <p:spPr>
          <a:xfrm>
            <a:off x="821240" y="1744626"/>
            <a:ext cx="11018520" cy="3447098"/>
          </a:xfrm>
        </p:spPr>
        <p:txBody>
          <a:bodyPr vert="horz" wrap="square" lIns="0" tIns="0" rIns="0" bIns="0" rtlCol="0" anchor="t">
            <a:spAutoFit/>
          </a:bodyPr>
          <a:lstStyle/>
          <a:p>
            <a:pPr>
              <a:spcBef>
                <a:spcPts val="0"/>
              </a:spcBef>
            </a:pPr>
            <a:r>
              <a:rPr lang="en-US" b="1">
                <a:latin typeface="Segoe UI Semilight"/>
                <a:cs typeface="Segoe UI Semilight"/>
              </a:rPr>
              <a:t>K-means </a:t>
            </a:r>
            <a:r>
              <a:rPr lang="en-US">
                <a:latin typeface="Segoe UI Semilight"/>
                <a:cs typeface="Segoe UI Semilight"/>
              </a:rPr>
              <a:t>algorithm is an iterative algorithm that tries to partition the dataset into ‘k</a:t>
            </a:r>
            <a:r>
              <a:rPr lang="en-US" i="1">
                <a:latin typeface="Segoe UI Semilight"/>
                <a:cs typeface="Segoe UI Semilight"/>
              </a:rPr>
              <a:t>’ </a:t>
            </a:r>
            <a:r>
              <a:rPr lang="en-US">
                <a:latin typeface="Segoe UI Semilight"/>
                <a:cs typeface="Segoe UI Semilight"/>
              </a:rPr>
              <a:t>pre-defined distinct non-overlapping subgroups (clusters) where each data point belongs to </a:t>
            </a:r>
            <a:r>
              <a:rPr lang="en-US" b="1">
                <a:latin typeface="Segoe UI Semilight"/>
                <a:cs typeface="Segoe UI Semilight"/>
              </a:rPr>
              <a:t>only one group</a:t>
            </a:r>
            <a:r>
              <a:rPr lang="en-US" dirty="0">
                <a:latin typeface="Segoe UI Semilight"/>
                <a:cs typeface="Segoe UI Semilight"/>
              </a:rPr>
              <a:t>.</a:t>
            </a:r>
          </a:p>
          <a:p>
            <a:pPr>
              <a:spcBef>
                <a:spcPts val="0"/>
              </a:spcBef>
            </a:pPr>
            <a:endParaRPr lang="en-US" dirty="0"/>
          </a:p>
          <a:p>
            <a:pPr>
              <a:spcBef>
                <a:spcPts val="0"/>
              </a:spcBef>
            </a:pPr>
            <a:r>
              <a:rPr lang="en-US"/>
              <a:t>It is the simplest unsupervised learning algorithm that solves clustering problem</a:t>
            </a:r>
          </a:p>
          <a:p>
            <a:pPr>
              <a:spcBef>
                <a:spcPts val="0"/>
              </a:spcBef>
            </a:pPr>
            <a:endParaRPr lang="en-US" dirty="0"/>
          </a:p>
          <a:p>
            <a:pPr>
              <a:spcBef>
                <a:spcPts val="0"/>
              </a:spcBef>
            </a:pPr>
            <a:endParaRPr lang="en-US" dirty="0"/>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spTree>
    <p:extLst>
      <p:ext uri="{BB962C8B-B14F-4D97-AF65-F5344CB8AC3E}">
        <p14:creationId xmlns:p14="http://schemas.microsoft.com/office/powerpoint/2010/main" val="24055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solidFill>
                  <a:schemeClr val="accent2"/>
                </a:solidFill>
                <a:cs typeface="Segoe UI"/>
              </a:rPr>
              <a:t>K-Means Algorithm</a:t>
            </a:r>
            <a:endParaRPr lang="en-US">
              <a:solidFill>
                <a:schemeClr val="accent2"/>
              </a:solidFill>
            </a:endParaRPr>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2" name="Picture 2" descr="A picture containing person, man, photo, holding&#10;&#10;Description generated with very high confidence">
            <a:extLst>
              <a:ext uri="{FF2B5EF4-FFF2-40B4-BE49-F238E27FC236}">
                <a16:creationId xmlns:a16="http://schemas.microsoft.com/office/drawing/2014/main" id="{F8F7DE45-28D4-4DF7-AB21-325797AF961B}"/>
              </a:ext>
            </a:extLst>
          </p:cNvPr>
          <p:cNvPicPr>
            <a:picLocks noChangeAspect="1"/>
          </p:cNvPicPr>
          <p:nvPr/>
        </p:nvPicPr>
        <p:blipFill>
          <a:blip r:embed="rId3"/>
          <a:stretch>
            <a:fillRect/>
          </a:stretch>
        </p:blipFill>
        <p:spPr>
          <a:xfrm>
            <a:off x="3172522" y="1207547"/>
            <a:ext cx="5317273" cy="4861077"/>
          </a:xfrm>
          <a:prstGeom prst="rect">
            <a:avLst/>
          </a:prstGeom>
        </p:spPr>
      </p:pic>
    </p:spTree>
    <p:extLst>
      <p:ext uri="{BB962C8B-B14F-4D97-AF65-F5344CB8AC3E}">
        <p14:creationId xmlns:p14="http://schemas.microsoft.com/office/powerpoint/2010/main" val="25791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solidFill>
                  <a:schemeClr val="accent2"/>
                </a:solidFill>
                <a:cs typeface="Segoe UI"/>
              </a:rPr>
              <a:t>K-Means Algorithm</a:t>
            </a:r>
            <a:endParaRPr lang="en-US">
              <a:solidFill>
                <a:schemeClr val="accent2"/>
              </a:solidFill>
            </a:endParaRPr>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7" name="Picture 7" descr="A close up of text on a white background&#10;&#10;Description generated with very high confidence">
            <a:extLst>
              <a:ext uri="{FF2B5EF4-FFF2-40B4-BE49-F238E27FC236}">
                <a16:creationId xmlns:a16="http://schemas.microsoft.com/office/drawing/2014/main" id="{6AC69D43-52C7-4DC2-8145-A2C2CBEEBF4C}"/>
              </a:ext>
            </a:extLst>
          </p:cNvPr>
          <p:cNvPicPr>
            <a:picLocks noChangeAspect="1"/>
          </p:cNvPicPr>
          <p:nvPr/>
        </p:nvPicPr>
        <p:blipFill>
          <a:blip r:embed="rId3"/>
          <a:stretch>
            <a:fillRect/>
          </a:stretch>
        </p:blipFill>
        <p:spPr>
          <a:xfrm>
            <a:off x="2457215" y="1333030"/>
            <a:ext cx="6760162" cy="489749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637590B-1A3F-458B-A60B-8159D5F3DD96}"/>
                  </a:ext>
                </a:extLst>
              </p14:cNvPr>
              <p14:cNvContentPartPr/>
              <p14:nvPr/>
            </p14:nvContentPartPr>
            <p14:xfrm>
              <a:off x="3120840" y="170640"/>
              <a:ext cx="8474040" cy="5014080"/>
            </p14:xfrm>
          </p:contentPart>
        </mc:Choice>
        <mc:Fallback>
          <p:pic>
            <p:nvPicPr>
              <p:cNvPr id="2" name="Ink 1">
                <a:extLst>
                  <a:ext uri="{FF2B5EF4-FFF2-40B4-BE49-F238E27FC236}">
                    <a16:creationId xmlns:a16="http://schemas.microsoft.com/office/drawing/2014/main" id="{6637590B-1A3F-458B-A60B-8159D5F3DD96}"/>
                  </a:ext>
                </a:extLst>
              </p:cNvPr>
              <p:cNvPicPr/>
              <p:nvPr/>
            </p:nvPicPr>
            <p:blipFill>
              <a:blip r:embed="rId5"/>
              <a:stretch>
                <a:fillRect/>
              </a:stretch>
            </p:blipFill>
            <p:spPr>
              <a:xfrm>
                <a:off x="3111480" y="161280"/>
                <a:ext cx="8492760" cy="5032800"/>
              </a:xfrm>
              <a:prstGeom prst="rect">
                <a:avLst/>
              </a:prstGeom>
            </p:spPr>
          </p:pic>
        </mc:Fallback>
      </mc:AlternateContent>
    </p:spTree>
    <p:extLst>
      <p:ext uri="{BB962C8B-B14F-4D97-AF65-F5344CB8AC3E}">
        <p14:creationId xmlns:p14="http://schemas.microsoft.com/office/powerpoint/2010/main" val="1972826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solidFill>
                  <a:schemeClr val="accent2"/>
                </a:solidFill>
                <a:cs typeface="Segoe UI"/>
              </a:rPr>
              <a:t>K-Means Algorithm</a:t>
            </a:r>
            <a:endParaRPr lang="en-US">
              <a:solidFill>
                <a:schemeClr val="accent2"/>
              </a:solidFill>
            </a:endParaRPr>
          </a:p>
        </p:txBody>
      </p:sp>
      <p:sp>
        <p:nvSpPr>
          <p:cNvPr id="6" name="Text Placeholder 5"/>
          <p:cNvSpPr>
            <a:spLocks noGrp="1"/>
          </p:cNvSpPr>
          <p:nvPr>
            <p:ph type="body" sz="quarter" idx="10"/>
          </p:nvPr>
        </p:nvSpPr>
        <p:spPr>
          <a:xfrm>
            <a:off x="849463" y="1688182"/>
            <a:ext cx="11018520" cy="3767185"/>
          </a:xfrm>
        </p:spPr>
        <p:txBody>
          <a:bodyPr vert="horz" wrap="square" lIns="0" tIns="0" rIns="0" bIns="0" rtlCol="0" anchor="t">
            <a:spAutoFit/>
          </a:bodyPr>
          <a:lstStyle/>
          <a:p>
            <a:r>
              <a:rPr lang="en-US" sz="2400" dirty="0">
                <a:latin typeface="Segoe UI Semilight"/>
                <a:cs typeface="Segoe UI Semilight"/>
              </a:rPr>
              <a:t>Our algorithm works as follows, assuming we have inputs x_1, x_2, x_3, ...,      </a:t>
            </a:r>
            <a:r>
              <a:rPr lang="en-US" sz="2400">
                <a:latin typeface="Segoe UI Semilight"/>
                <a:cs typeface="Segoe UI Semilight"/>
              </a:rPr>
              <a:t>,...,</a:t>
            </a:r>
            <a:r>
              <a:rPr lang="en-US" sz="2400" i="1">
                <a:latin typeface="Segoe UI Semilight"/>
                <a:cs typeface="Segoe UI Semilight"/>
              </a:rPr>
              <a:t>xn</a:t>
            </a:r>
            <a:r>
              <a:rPr lang="en-US" sz="2400">
                <a:latin typeface="Segoe UI Semilight"/>
                <a:cs typeface="Segoe UI Semilight"/>
              </a:rPr>
              <a:t>  and value of K</a:t>
            </a:r>
            <a:endParaRPr lang="en-US"/>
          </a:p>
          <a:p>
            <a:endParaRPr lang="en-US" sz="2400" dirty="0">
              <a:latin typeface="Segoe UI Semilight"/>
              <a:cs typeface="Segoe UI Semilight"/>
            </a:endParaRPr>
          </a:p>
          <a:p>
            <a:pPr marL="285750" indent="-285750">
              <a:buFont typeface="Arial"/>
              <a:buChar char="•"/>
            </a:pPr>
            <a:r>
              <a:rPr lang="en-US" sz="2400">
                <a:latin typeface="Segoe UI Semilight"/>
                <a:cs typeface="Segoe UI Semilight"/>
              </a:rPr>
              <a:t>Step 1 - Pick K random points as cluster centers called centroids.</a:t>
            </a:r>
            <a:endParaRPr lang="en-US"/>
          </a:p>
          <a:p>
            <a:pPr marL="285750" indent="-285750">
              <a:buFont typeface="Arial"/>
              <a:buChar char="•"/>
            </a:pPr>
            <a:r>
              <a:rPr lang="en-US" sz="2400">
                <a:latin typeface="Segoe UI Semilight"/>
                <a:cs typeface="Segoe UI Semilight"/>
              </a:rPr>
              <a:t>Step 2 - Assign each x_i  to nearest cluster by calculating its distance to each centroid.</a:t>
            </a:r>
            <a:endParaRPr lang="en-US"/>
          </a:p>
          <a:p>
            <a:pPr marL="285750" indent="-285750">
              <a:buFont typeface="Arial"/>
              <a:buChar char="•"/>
            </a:pPr>
            <a:r>
              <a:rPr lang="en-US" sz="2400">
                <a:latin typeface="Segoe UI Semilight"/>
                <a:cs typeface="Segoe UI Semilight"/>
              </a:rPr>
              <a:t>Step 3 - Find new cluster center by taking the average of the assigned points.</a:t>
            </a:r>
            <a:endParaRPr lang="en-US"/>
          </a:p>
          <a:p>
            <a:pPr marL="285750" indent="-285750">
              <a:buFont typeface="Arial"/>
              <a:buChar char="•"/>
            </a:pPr>
            <a:r>
              <a:rPr lang="en-US" sz="2400">
                <a:latin typeface="Segoe UI Semilight"/>
                <a:cs typeface="Segoe UI Semilight"/>
              </a:rPr>
              <a:t>Step 4 - Repeat Step 2 and 3 until none of the cluster assignments change.</a:t>
            </a:r>
            <a:endParaRPr lang="en-US"/>
          </a:p>
          <a:p>
            <a:endParaRPr lang="en-US" sz="2400" dirty="0">
              <a:solidFill>
                <a:schemeClr val="accent2">
                  <a:lumMod val="40000"/>
                  <a:lumOff val="60000"/>
                </a:schemeClr>
              </a:solidFill>
            </a:endParaRPr>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3FAC462-E178-4493-84C8-FEE0072408D1}"/>
                  </a:ext>
                </a:extLst>
              </p14:cNvPr>
              <p14:cNvContentPartPr/>
              <p14:nvPr/>
            </p14:nvContentPartPr>
            <p14:xfrm>
              <a:off x="988920" y="2658240"/>
              <a:ext cx="360" cy="360"/>
            </p14:xfrm>
          </p:contentPart>
        </mc:Choice>
        <mc:Fallback>
          <p:pic>
            <p:nvPicPr>
              <p:cNvPr id="2" name="Ink 1">
                <a:extLst>
                  <a:ext uri="{FF2B5EF4-FFF2-40B4-BE49-F238E27FC236}">
                    <a16:creationId xmlns:a16="http://schemas.microsoft.com/office/drawing/2014/main" id="{E3FAC462-E178-4493-84C8-FEE0072408D1}"/>
                  </a:ext>
                </a:extLst>
              </p:cNvPr>
              <p:cNvPicPr/>
              <p:nvPr/>
            </p:nvPicPr>
            <p:blipFill>
              <a:blip r:embed="rId4"/>
              <a:stretch>
                <a:fillRect/>
              </a:stretch>
            </p:blipFill>
            <p:spPr>
              <a:xfrm>
                <a:off x="979560" y="2648880"/>
                <a:ext cx="19080" cy="19080"/>
              </a:xfrm>
              <a:prstGeom prst="rect">
                <a:avLst/>
              </a:prstGeom>
            </p:spPr>
          </p:pic>
        </mc:Fallback>
      </mc:AlternateContent>
    </p:spTree>
    <p:extLst>
      <p:ext uri="{BB962C8B-B14F-4D97-AF65-F5344CB8AC3E}">
        <p14:creationId xmlns:p14="http://schemas.microsoft.com/office/powerpoint/2010/main" val="266152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B2860-80E1-4DE8-A6CB-5B5BFC9D0186}"/>
              </a:ext>
            </a:extLst>
          </p:cNvPr>
          <p:cNvSpPr>
            <a:spLocks noGrp="1"/>
          </p:cNvSpPr>
          <p:nvPr>
            <p:ph type="title"/>
          </p:nvPr>
        </p:nvSpPr>
        <p:spPr/>
        <p:txBody>
          <a:bodyPr/>
          <a:lstStyle/>
          <a:p>
            <a:r>
              <a:rPr lang="en-IN" dirty="0">
                <a:solidFill>
                  <a:schemeClr val="accent2"/>
                </a:solidFill>
              </a:rPr>
              <a:t>Question 1</a:t>
            </a:r>
          </a:p>
        </p:txBody>
      </p:sp>
      <p:pic>
        <p:nvPicPr>
          <p:cNvPr id="4" name="Picture 3">
            <a:extLst>
              <a:ext uri="{FF2B5EF4-FFF2-40B4-BE49-F238E27FC236}">
                <a16:creationId xmlns:a16="http://schemas.microsoft.com/office/drawing/2014/main" id="{38B35EBD-1F5C-401D-9FAB-E3CC4E34D497}"/>
              </a:ext>
            </a:extLst>
          </p:cNvPr>
          <p:cNvPicPr>
            <a:picLocks noChangeAspect="1"/>
          </p:cNvPicPr>
          <p:nvPr/>
        </p:nvPicPr>
        <p:blipFill rotWithShape="1">
          <a:blip r:embed="rId2"/>
          <a:srcRect l="22646" t="40259" r="38907" b="39255"/>
          <a:stretch/>
        </p:blipFill>
        <p:spPr>
          <a:xfrm>
            <a:off x="1111070" y="1294547"/>
            <a:ext cx="9969160" cy="2987960"/>
          </a:xfrm>
          <a:prstGeom prst="rect">
            <a:avLst/>
          </a:prstGeom>
        </p:spPr>
      </p:pic>
      <p:pic>
        <p:nvPicPr>
          <p:cNvPr id="5" name="Picture 11" descr="A close up of a clock&#10;&#10;Description generated with high confidence">
            <a:extLst>
              <a:ext uri="{FF2B5EF4-FFF2-40B4-BE49-F238E27FC236}">
                <a16:creationId xmlns:a16="http://schemas.microsoft.com/office/drawing/2014/main" id="{534671A9-E5D4-4B7D-AAE4-916C13C3E8CF}"/>
              </a:ext>
            </a:extLst>
          </p:cNvPr>
          <p:cNvPicPr>
            <a:picLocks noChangeAspect="1"/>
          </p:cNvPicPr>
          <p:nvPr/>
        </p:nvPicPr>
        <p:blipFill>
          <a:blip r:embed="rId3"/>
          <a:stretch>
            <a:fillRect/>
          </a:stretch>
        </p:blipFill>
        <p:spPr>
          <a:xfrm>
            <a:off x="1111070" y="5106877"/>
            <a:ext cx="4427125" cy="913152"/>
          </a:xfrm>
          <a:prstGeom prst="rect">
            <a:avLst/>
          </a:prstGeom>
        </p:spPr>
      </p:pic>
      <p:sp>
        <p:nvSpPr>
          <p:cNvPr id="7" name="TextBox 6">
            <a:extLst>
              <a:ext uri="{FF2B5EF4-FFF2-40B4-BE49-F238E27FC236}">
                <a16:creationId xmlns:a16="http://schemas.microsoft.com/office/drawing/2014/main" id="{63D60886-66B6-4E06-9E21-F53F5EB3D79A}"/>
              </a:ext>
            </a:extLst>
          </p:cNvPr>
          <p:cNvSpPr txBox="1"/>
          <p:nvPr/>
        </p:nvSpPr>
        <p:spPr>
          <a:xfrm>
            <a:off x="7483876" y="5264458"/>
            <a:ext cx="3364637" cy="615553"/>
          </a:xfrm>
          <a:prstGeom prst="rect">
            <a:avLst/>
          </a:prstGeom>
          <a:noFill/>
        </p:spPr>
        <p:txBody>
          <a:bodyPr wrap="square" lIns="0" tIns="0" rIns="0" bIns="0" rtlCol="0">
            <a:spAutoFit/>
          </a:bodyPr>
          <a:lstStyle/>
          <a:p>
            <a:pPr algn="l"/>
            <a:r>
              <a:rPr lang="en-IN" sz="2000" dirty="0">
                <a:solidFill>
                  <a:schemeClr val="accent2"/>
                </a:solidFill>
              </a:rPr>
              <a:t>Answer:</a:t>
            </a:r>
            <a:br>
              <a:rPr lang="en-IN" sz="2000" dirty="0">
                <a:gradFill>
                  <a:gsLst>
                    <a:gs pos="2917">
                      <a:schemeClr val="tx1"/>
                    </a:gs>
                    <a:gs pos="30000">
                      <a:schemeClr val="tx1"/>
                    </a:gs>
                  </a:gsLst>
                  <a:lin ang="5400000" scaled="0"/>
                </a:gradFill>
              </a:rPr>
            </a:br>
            <a:r>
              <a:rPr lang="en-IN" sz="2000" dirty="0">
                <a:gradFill>
                  <a:gsLst>
                    <a:gs pos="2917">
                      <a:schemeClr val="tx1"/>
                    </a:gs>
                    <a:gs pos="30000">
                      <a:schemeClr val="tx1"/>
                    </a:gs>
                  </a:gsLst>
                  <a:lin ang="5400000" scaled="0"/>
                </a:gradFill>
              </a:rPr>
              <a:t>3.0 - 3.6</a:t>
            </a:r>
          </a:p>
        </p:txBody>
      </p:sp>
      <p:sp>
        <p:nvSpPr>
          <p:cNvPr id="8" name="TextBox 7">
            <a:extLst>
              <a:ext uri="{FF2B5EF4-FFF2-40B4-BE49-F238E27FC236}">
                <a16:creationId xmlns:a16="http://schemas.microsoft.com/office/drawing/2014/main" id="{C2141EE3-E584-4113-A605-A406FD75D1DA}"/>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D512425-76DD-448B-ABBC-29C366488E7F}"/>
                  </a:ext>
                </a:extLst>
              </p14:cNvPr>
              <p14:cNvContentPartPr/>
              <p14:nvPr/>
            </p14:nvContentPartPr>
            <p14:xfrm>
              <a:off x="798120" y="282960"/>
              <a:ext cx="9643680" cy="5816520"/>
            </p14:xfrm>
          </p:contentPart>
        </mc:Choice>
        <mc:Fallback>
          <p:pic>
            <p:nvPicPr>
              <p:cNvPr id="3" name="Ink 2">
                <a:extLst>
                  <a:ext uri="{FF2B5EF4-FFF2-40B4-BE49-F238E27FC236}">
                    <a16:creationId xmlns:a16="http://schemas.microsoft.com/office/drawing/2014/main" id="{7D512425-76DD-448B-ABBC-29C366488E7F}"/>
                  </a:ext>
                </a:extLst>
              </p:cNvPr>
              <p:cNvPicPr/>
              <p:nvPr/>
            </p:nvPicPr>
            <p:blipFill>
              <a:blip r:embed="rId5"/>
              <a:stretch>
                <a:fillRect/>
              </a:stretch>
            </p:blipFill>
            <p:spPr>
              <a:xfrm>
                <a:off x="788760" y="273600"/>
                <a:ext cx="9662400" cy="5835240"/>
              </a:xfrm>
              <a:prstGeom prst="rect">
                <a:avLst/>
              </a:prstGeom>
            </p:spPr>
          </p:pic>
        </mc:Fallback>
      </mc:AlternateContent>
    </p:spTree>
    <p:extLst>
      <p:ext uri="{BB962C8B-B14F-4D97-AF65-F5344CB8AC3E}">
        <p14:creationId xmlns:p14="http://schemas.microsoft.com/office/powerpoint/2010/main" val="28730741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solidFill>
                  <a:schemeClr val="accent2"/>
                </a:solidFill>
                <a:cs typeface="Segoe UI"/>
              </a:rPr>
              <a:t>K-Means Algorithm</a:t>
            </a:r>
            <a:endParaRPr lang="en-US">
              <a:solidFill>
                <a:schemeClr val="accent2"/>
              </a:solidFill>
            </a:endParaRPr>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7" name="Picture 7" descr="A close up of text on a white background&#10;&#10;Description generated with very high confidence">
            <a:extLst>
              <a:ext uri="{FF2B5EF4-FFF2-40B4-BE49-F238E27FC236}">
                <a16:creationId xmlns:a16="http://schemas.microsoft.com/office/drawing/2014/main" id="{6AC69D43-52C7-4DC2-8145-A2C2CBEEBF4C}"/>
              </a:ext>
            </a:extLst>
          </p:cNvPr>
          <p:cNvPicPr>
            <a:picLocks noChangeAspect="1"/>
          </p:cNvPicPr>
          <p:nvPr/>
        </p:nvPicPr>
        <p:blipFill>
          <a:blip r:embed="rId3"/>
          <a:stretch>
            <a:fillRect/>
          </a:stretch>
        </p:blipFill>
        <p:spPr>
          <a:xfrm>
            <a:off x="2457215" y="1333030"/>
            <a:ext cx="6760162" cy="4897495"/>
          </a:xfrm>
          <a:prstGeom prst="rect">
            <a:avLst/>
          </a:prstGeom>
        </p:spPr>
      </p:pic>
    </p:spTree>
    <p:extLst>
      <p:ext uri="{BB962C8B-B14F-4D97-AF65-F5344CB8AC3E}">
        <p14:creationId xmlns:p14="http://schemas.microsoft.com/office/powerpoint/2010/main" val="153366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solidFill>
                  <a:schemeClr val="accent2"/>
                </a:solidFill>
                <a:cs typeface="Segoe UI"/>
              </a:rPr>
              <a:t>K-Means Algorithm</a:t>
            </a:r>
            <a:endParaRPr lang="en-US">
              <a:solidFill>
                <a:schemeClr val="accent2"/>
              </a:solidFill>
            </a:endParaRPr>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2" name="Picture 2" descr="A screenshot of a cell phone&#10;&#10;Description generated with high confidence">
            <a:extLst>
              <a:ext uri="{FF2B5EF4-FFF2-40B4-BE49-F238E27FC236}">
                <a16:creationId xmlns:a16="http://schemas.microsoft.com/office/drawing/2014/main" id="{9F5CDDA0-CCA1-4F41-AB9C-1484F389988A}"/>
              </a:ext>
            </a:extLst>
          </p:cNvPr>
          <p:cNvPicPr>
            <a:picLocks noChangeAspect="1"/>
          </p:cNvPicPr>
          <p:nvPr/>
        </p:nvPicPr>
        <p:blipFill>
          <a:blip r:embed="rId3"/>
          <a:stretch>
            <a:fillRect/>
          </a:stretch>
        </p:blipFill>
        <p:spPr>
          <a:xfrm>
            <a:off x="3226981" y="1206795"/>
            <a:ext cx="4993758" cy="5011479"/>
          </a:xfrm>
          <a:prstGeom prst="rect">
            <a:avLst/>
          </a:prstGeom>
        </p:spPr>
      </p:pic>
    </p:spTree>
    <p:extLst>
      <p:ext uri="{BB962C8B-B14F-4D97-AF65-F5344CB8AC3E}">
        <p14:creationId xmlns:p14="http://schemas.microsoft.com/office/powerpoint/2010/main" val="19292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solidFill>
                  <a:schemeClr val="accent2"/>
                </a:solidFill>
                <a:cs typeface="Segoe UI"/>
              </a:rPr>
              <a:t>Other Clustering Algorithms</a:t>
            </a:r>
            <a:endParaRPr lang="en-US">
              <a:solidFill>
                <a:schemeClr val="accent2"/>
              </a:solidFill>
            </a:endParaRPr>
          </a:p>
        </p:txBody>
      </p:sp>
      <p:sp>
        <p:nvSpPr>
          <p:cNvPr id="5" name="TextBox 4">
            <a:extLst>
              <a:ext uri="{FF2B5EF4-FFF2-40B4-BE49-F238E27FC236}">
                <a16:creationId xmlns:a16="http://schemas.microsoft.com/office/drawing/2014/main" id="{8440F596-493F-4E97-A731-6DB1D1E22D0E}"/>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3" name="Picture 3" descr="A close up of a logo&#10;&#10;Description generated with high confidence">
            <a:extLst>
              <a:ext uri="{FF2B5EF4-FFF2-40B4-BE49-F238E27FC236}">
                <a16:creationId xmlns:a16="http://schemas.microsoft.com/office/drawing/2014/main" id="{EFB7698E-7D7E-49F6-B090-0C4B3484BCA7}"/>
              </a:ext>
            </a:extLst>
          </p:cNvPr>
          <p:cNvPicPr>
            <a:picLocks noChangeAspect="1"/>
          </p:cNvPicPr>
          <p:nvPr/>
        </p:nvPicPr>
        <p:blipFill>
          <a:blip r:embed="rId3"/>
          <a:stretch>
            <a:fillRect/>
          </a:stretch>
        </p:blipFill>
        <p:spPr>
          <a:xfrm>
            <a:off x="2325511" y="1382099"/>
            <a:ext cx="7484533" cy="4695876"/>
          </a:xfrm>
          <a:prstGeom prst="rect">
            <a:avLst/>
          </a:prstGeom>
        </p:spPr>
      </p:pic>
    </p:spTree>
    <p:extLst>
      <p:ext uri="{BB962C8B-B14F-4D97-AF65-F5344CB8AC3E}">
        <p14:creationId xmlns:p14="http://schemas.microsoft.com/office/powerpoint/2010/main" val="326851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erson holding a sign&#10;&#10;Description generated with high confidence">
            <a:extLst>
              <a:ext uri="{FF2B5EF4-FFF2-40B4-BE49-F238E27FC236}">
                <a16:creationId xmlns:a16="http://schemas.microsoft.com/office/drawing/2014/main" id="{7A9BC64C-5D6A-4A56-800F-1275BF235F1E}"/>
              </a:ext>
            </a:extLst>
          </p:cNvPr>
          <p:cNvPicPr>
            <a:picLocks noChangeAspect="1"/>
          </p:cNvPicPr>
          <p:nvPr/>
        </p:nvPicPr>
        <p:blipFill>
          <a:blip r:embed="rId3"/>
          <a:stretch>
            <a:fillRect/>
          </a:stretch>
        </p:blipFill>
        <p:spPr>
          <a:xfrm>
            <a:off x="1392865" y="1371600"/>
            <a:ext cx="7481819" cy="4979019"/>
          </a:xfrm>
          <a:prstGeom prst="rect">
            <a:avLst/>
          </a:prstGeom>
        </p:spPr>
      </p:pic>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9363-05F5-4031-BB60-1FB3964E2E9A}"/>
              </a:ext>
            </a:extLst>
          </p:cNvPr>
          <p:cNvSpPr>
            <a:spLocks noGrp="1"/>
          </p:cNvSpPr>
          <p:nvPr>
            <p:ph type="title"/>
          </p:nvPr>
        </p:nvSpPr>
        <p:spPr>
          <a:xfrm>
            <a:off x="490798" y="333153"/>
            <a:ext cx="11018520" cy="1661993"/>
          </a:xfrm>
        </p:spPr>
        <p:txBody>
          <a:bodyPr/>
          <a:lstStyle/>
          <a:p>
            <a:r>
              <a:rPr lang="en-US">
                <a:solidFill>
                  <a:schemeClr val="accent2"/>
                </a:solidFill>
                <a:ea typeface="+mj-lt"/>
                <a:cs typeface="+mj-lt"/>
              </a:rPr>
              <a:t>Code: Linear regression </a:t>
            </a:r>
            <a:endParaRPr lang="en-US">
              <a:solidFill>
                <a:schemeClr val="accent2"/>
              </a:solidFill>
            </a:endParaRPr>
          </a:p>
          <a:p>
            <a:endParaRPr lang="en-US" dirty="0">
              <a:ea typeface="+mj-lt"/>
              <a:cs typeface="+mj-lt"/>
            </a:endParaRPr>
          </a:p>
          <a:p>
            <a:endParaRPr lang="en-US" dirty="0"/>
          </a:p>
        </p:txBody>
      </p:sp>
      <p:sp>
        <p:nvSpPr>
          <p:cNvPr id="3" name="Text Placeholder 2">
            <a:extLst>
              <a:ext uri="{FF2B5EF4-FFF2-40B4-BE49-F238E27FC236}">
                <a16:creationId xmlns:a16="http://schemas.microsoft.com/office/drawing/2014/main" id="{969380B9-0581-4913-AD34-B49014F4EDB4}"/>
              </a:ext>
            </a:extLst>
          </p:cNvPr>
          <p:cNvSpPr>
            <a:spLocks noGrp="1"/>
          </p:cNvSpPr>
          <p:nvPr>
            <p:ph type="body" sz="quarter" idx="10"/>
          </p:nvPr>
        </p:nvSpPr>
        <p:spPr>
          <a:xfrm>
            <a:off x="641426" y="1011385"/>
            <a:ext cx="11018520" cy="5995487"/>
          </a:xfrm>
        </p:spPr>
        <p:txBody>
          <a:bodyPr vert="horz" wrap="square" lIns="0" tIns="0" rIns="0" bIns="0" rtlCol="0" anchor="t">
            <a:spAutoFit/>
          </a:bodyPr>
          <a:lstStyle/>
          <a:p>
            <a:r>
              <a:rPr lang="en-US" sz="2000" dirty="0">
                <a:latin typeface="Consolas"/>
              </a:rPr>
              <a:t>import </a:t>
            </a:r>
            <a:r>
              <a:rPr lang="en-US" sz="2000" dirty="0" err="1">
                <a:latin typeface="Consolas"/>
              </a:rPr>
              <a:t>numpy</a:t>
            </a:r>
            <a:r>
              <a:rPr lang="en-US" sz="2000" dirty="0">
                <a:latin typeface="Consolas"/>
              </a:rPr>
              <a:t> as np</a:t>
            </a:r>
            <a:endParaRPr lang="en-US" dirty="0"/>
          </a:p>
          <a:p>
            <a:r>
              <a:rPr lang="en-US" sz="2000" dirty="0">
                <a:latin typeface="Consolas"/>
              </a:rPr>
              <a:t>import pandas as pd</a:t>
            </a:r>
            <a:endParaRPr lang="en-US" dirty="0"/>
          </a:p>
          <a:p>
            <a:r>
              <a:rPr lang="en-US" sz="2000" dirty="0">
                <a:latin typeface="Consolas"/>
              </a:rPr>
              <a:t>from matplotlib import </a:t>
            </a:r>
            <a:r>
              <a:rPr lang="en-US" sz="2000" dirty="0" err="1">
                <a:latin typeface="Consolas"/>
              </a:rPr>
              <a:t>pyplot</a:t>
            </a:r>
            <a:r>
              <a:rPr lang="en-US" sz="2000" dirty="0">
                <a:latin typeface="Consolas"/>
              </a:rPr>
              <a:t> as </a:t>
            </a:r>
            <a:r>
              <a:rPr lang="en-US" sz="2000" dirty="0" err="1">
                <a:latin typeface="Consolas"/>
              </a:rPr>
              <a:t>plt</a:t>
            </a:r>
            <a:endParaRPr lang="en-US" dirty="0" err="1"/>
          </a:p>
          <a:p>
            <a:endParaRPr lang="en-US" dirty="0"/>
          </a:p>
          <a:p>
            <a:r>
              <a:rPr lang="en-US" sz="2000" dirty="0">
                <a:solidFill>
                  <a:schemeClr val="accent2">
                    <a:lumMod val="40000"/>
                    <a:lumOff val="60000"/>
                  </a:schemeClr>
                </a:solidFill>
                <a:latin typeface="Consolas"/>
              </a:rPr>
              <a:t># Importing the dataset</a:t>
            </a:r>
            <a:endParaRPr lang="en-US" dirty="0">
              <a:solidFill>
                <a:schemeClr val="accent2">
                  <a:lumMod val="40000"/>
                  <a:lumOff val="60000"/>
                </a:schemeClr>
              </a:solidFill>
            </a:endParaRPr>
          </a:p>
          <a:p>
            <a:r>
              <a:rPr lang="en-US" sz="2000" dirty="0">
                <a:latin typeface="Consolas"/>
              </a:rPr>
              <a:t>data = </a:t>
            </a:r>
            <a:r>
              <a:rPr lang="en-US" sz="2000" dirty="0" err="1">
                <a:latin typeface="Consolas"/>
              </a:rPr>
              <a:t>pd.read_csv</a:t>
            </a:r>
            <a:r>
              <a:rPr lang="en-US" sz="2000" dirty="0">
                <a:latin typeface="Consolas"/>
              </a:rPr>
              <a:t>('xclara.csv')</a:t>
            </a:r>
            <a:endParaRPr lang="en-US" dirty="0"/>
          </a:p>
          <a:p>
            <a:r>
              <a:rPr lang="en-US" sz="2000" dirty="0">
                <a:latin typeface="Consolas"/>
              </a:rPr>
              <a:t>print("Input Data and Shape")</a:t>
            </a:r>
            <a:endParaRPr lang="en-US" dirty="0"/>
          </a:p>
          <a:p>
            <a:r>
              <a:rPr lang="en-US" sz="2000" dirty="0">
                <a:latin typeface="Consolas"/>
              </a:rPr>
              <a:t>print(</a:t>
            </a:r>
            <a:r>
              <a:rPr lang="en-US" sz="2000" dirty="0" err="1">
                <a:latin typeface="Consolas"/>
              </a:rPr>
              <a:t>data.shape</a:t>
            </a:r>
            <a:r>
              <a:rPr lang="en-US" sz="2000" dirty="0">
                <a:latin typeface="Consolas"/>
              </a:rPr>
              <a:t>)</a:t>
            </a:r>
            <a:endParaRPr lang="en-US" dirty="0"/>
          </a:p>
          <a:p>
            <a:r>
              <a:rPr lang="en-US" sz="2000" dirty="0" err="1">
                <a:latin typeface="Consolas"/>
              </a:rPr>
              <a:t>data.head</a:t>
            </a:r>
            <a:r>
              <a:rPr lang="en-US" sz="2000" dirty="0">
                <a:latin typeface="Consolas"/>
              </a:rPr>
              <a:t>()</a:t>
            </a:r>
          </a:p>
          <a:p>
            <a:endParaRPr lang="en-US" sz="2000" dirty="0"/>
          </a:p>
          <a:p>
            <a:r>
              <a:rPr lang="en-US" sz="2000" dirty="0">
                <a:solidFill>
                  <a:schemeClr val="accent2">
                    <a:lumMod val="40000"/>
                    <a:lumOff val="60000"/>
                  </a:schemeClr>
                </a:solidFill>
                <a:latin typeface="Consolas"/>
              </a:rPr>
              <a:t># Getting the values and plotting it</a:t>
            </a:r>
            <a:endParaRPr lang="en-US" dirty="0">
              <a:solidFill>
                <a:schemeClr val="accent2">
                  <a:lumMod val="40000"/>
                  <a:lumOff val="60000"/>
                </a:schemeClr>
              </a:solidFill>
              <a:latin typeface="Consolas"/>
            </a:endParaRPr>
          </a:p>
          <a:p>
            <a:r>
              <a:rPr lang="en-US" sz="2000" dirty="0">
                <a:latin typeface="Consolas"/>
              </a:rPr>
              <a:t>f1 = data['V1'].values</a:t>
            </a:r>
            <a:endParaRPr lang="en-US" dirty="0">
              <a:latin typeface="Consolas"/>
            </a:endParaRPr>
          </a:p>
          <a:p>
            <a:r>
              <a:rPr lang="en-US" sz="2000" dirty="0">
                <a:latin typeface="Consolas"/>
              </a:rPr>
              <a:t>f2 = data['V2'].values</a:t>
            </a:r>
            <a:endParaRPr lang="en-US" dirty="0">
              <a:latin typeface="Consolas"/>
            </a:endParaRPr>
          </a:p>
          <a:p>
            <a:r>
              <a:rPr lang="en-US" sz="2000" dirty="0">
                <a:latin typeface="Consolas"/>
              </a:rPr>
              <a:t>X = </a:t>
            </a:r>
            <a:r>
              <a:rPr lang="en-US" sz="2000" dirty="0" err="1">
                <a:latin typeface="Consolas"/>
              </a:rPr>
              <a:t>np.array</a:t>
            </a:r>
            <a:r>
              <a:rPr lang="en-US" sz="2000" dirty="0">
                <a:latin typeface="Consolas"/>
              </a:rPr>
              <a:t>(list(zip(f1, f2)))</a:t>
            </a:r>
            <a:endParaRPr lang="en-US" dirty="0">
              <a:latin typeface="Consolas"/>
            </a:endParaRPr>
          </a:p>
          <a:p>
            <a:r>
              <a:rPr lang="en-US" sz="2000" dirty="0" err="1">
                <a:latin typeface="Consolas"/>
              </a:rPr>
              <a:t>plt.scatter</a:t>
            </a:r>
            <a:r>
              <a:rPr lang="en-US" sz="2000" dirty="0">
                <a:latin typeface="Consolas"/>
              </a:rPr>
              <a:t>(f1, f2, c='black', s=7)</a:t>
            </a:r>
            <a:endParaRPr lang="en-US" dirty="0">
              <a:latin typeface="Consolas"/>
            </a:endParaRPr>
          </a:p>
          <a:p>
            <a:endParaRPr lang="en-US" sz="2000" dirty="0"/>
          </a:p>
        </p:txBody>
      </p:sp>
    </p:spTree>
    <p:extLst>
      <p:ext uri="{BB962C8B-B14F-4D97-AF65-F5344CB8AC3E}">
        <p14:creationId xmlns:p14="http://schemas.microsoft.com/office/powerpoint/2010/main" val="13043874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9363-05F5-4031-BB60-1FB3964E2E9A}"/>
              </a:ext>
            </a:extLst>
          </p:cNvPr>
          <p:cNvSpPr>
            <a:spLocks noGrp="1"/>
          </p:cNvSpPr>
          <p:nvPr>
            <p:ph type="title"/>
          </p:nvPr>
        </p:nvSpPr>
        <p:spPr>
          <a:xfrm>
            <a:off x="490798" y="333153"/>
            <a:ext cx="11018520" cy="1661993"/>
          </a:xfrm>
        </p:spPr>
        <p:txBody>
          <a:bodyPr/>
          <a:lstStyle/>
          <a:p>
            <a:r>
              <a:rPr lang="en-US">
                <a:solidFill>
                  <a:schemeClr val="accent2"/>
                </a:solidFill>
                <a:ea typeface="+mj-lt"/>
                <a:cs typeface="+mj-lt"/>
              </a:rPr>
              <a:t>Code: Linear regression </a:t>
            </a:r>
            <a:endParaRPr lang="en-US">
              <a:solidFill>
                <a:schemeClr val="accent2"/>
              </a:solidFill>
            </a:endParaRPr>
          </a:p>
          <a:p>
            <a:endParaRPr lang="en-US" dirty="0">
              <a:ea typeface="+mj-lt"/>
              <a:cs typeface="+mj-lt"/>
            </a:endParaRPr>
          </a:p>
          <a:p>
            <a:endParaRPr lang="en-US" dirty="0"/>
          </a:p>
        </p:txBody>
      </p:sp>
      <p:sp>
        <p:nvSpPr>
          <p:cNvPr id="3" name="Text Placeholder 2">
            <a:extLst>
              <a:ext uri="{FF2B5EF4-FFF2-40B4-BE49-F238E27FC236}">
                <a16:creationId xmlns:a16="http://schemas.microsoft.com/office/drawing/2014/main" id="{969380B9-0581-4913-AD34-B49014F4EDB4}"/>
              </a:ext>
            </a:extLst>
          </p:cNvPr>
          <p:cNvSpPr>
            <a:spLocks noGrp="1"/>
          </p:cNvSpPr>
          <p:nvPr>
            <p:ph type="body" sz="quarter" idx="10"/>
          </p:nvPr>
        </p:nvSpPr>
        <p:spPr>
          <a:xfrm>
            <a:off x="641426" y="1011385"/>
            <a:ext cx="11018520" cy="5527667"/>
          </a:xfrm>
        </p:spPr>
        <p:txBody>
          <a:bodyPr vert="horz" wrap="square" lIns="0" tIns="0" rIns="0" bIns="0" rtlCol="0" anchor="t">
            <a:spAutoFit/>
          </a:bodyPr>
          <a:lstStyle/>
          <a:p>
            <a:endParaRPr lang="en-US"/>
          </a:p>
          <a:p>
            <a:r>
              <a:rPr lang="en-US" sz="2000" dirty="0">
                <a:latin typeface="Consolas"/>
              </a:rPr>
              <a:t>from </a:t>
            </a:r>
            <a:r>
              <a:rPr lang="en-US" sz="2000" dirty="0" err="1">
                <a:latin typeface="Consolas"/>
              </a:rPr>
              <a:t>sklearn.cluster</a:t>
            </a:r>
            <a:r>
              <a:rPr lang="en-US" sz="2000" dirty="0">
                <a:latin typeface="Consolas"/>
              </a:rPr>
              <a:t> import </a:t>
            </a:r>
            <a:r>
              <a:rPr lang="en-US" sz="2000" dirty="0" err="1">
                <a:latin typeface="Consolas"/>
              </a:rPr>
              <a:t>KMeans</a:t>
            </a:r>
            <a:endParaRPr lang="en-US" dirty="0" err="1"/>
          </a:p>
          <a:p>
            <a:endParaRPr lang="en-US"/>
          </a:p>
          <a:p>
            <a:r>
              <a:rPr lang="en-US" sz="2000" dirty="0">
                <a:solidFill>
                  <a:schemeClr val="accent2">
                    <a:lumMod val="40000"/>
                    <a:lumOff val="60000"/>
                  </a:schemeClr>
                </a:solidFill>
                <a:latin typeface="Consolas"/>
              </a:rPr>
              <a:t># Number of clusters</a:t>
            </a:r>
            <a:endParaRPr lang="en-US" dirty="0">
              <a:solidFill>
                <a:schemeClr val="accent2">
                  <a:lumMod val="40000"/>
                  <a:lumOff val="60000"/>
                </a:schemeClr>
              </a:solidFill>
            </a:endParaRPr>
          </a:p>
          <a:p>
            <a:r>
              <a:rPr lang="en-US" sz="2000" dirty="0" err="1">
                <a:latin typeface="Consolas"/>
              </a:rPr>
              <a:t>kmeans</a:t>
            </a:r>
            <a:r>
              <a:rPr lang="en-US" sz="2000" dirty="0">
                <a:latin typeface="Consolas"/>
              </a:rPr>
              <a:t> = </a:t>
            </a:r>
            <a:r>
              <a:rPr lang="en-US" sz="2000" dirty="0" err="1">
                <a:latin typeface="Consolas"/>
              </a:rPr>
              <a:t>KMeans</a:t>
            </a:r>
            <a:r>
              <a:rPr lang="en-US" sz="2000" dirty="0">
                <a:latin typeface="Consolas"/>
              </a:rPr>
              <a:t>(</a:t>
            </a:r>
            <a:r>
              <a:rPr lang="en-US" sz="2000" dirty="0" err="1">
                <a:latin typeface="Consolas"/>
              </a:rPr>
              <a:t>n_clusters</a:t>
            </a:r>
            <a:r>
              <a:rPr lang="en-US" sz="2000" dirty="0">
                <a:latin typeface="Consolas"/>
              </a:rPr>
              <a:t>=3)</a:t>
            </a:r>
            <a:endParaRPr lang="en-US" dirty="0"/>
          </a:p>
          <a:p>
            <a:r>
              <a:rPr lang="en-US" sz="2000" dirty="0">
                <a:solidFill>
                  <a:schemeClr val="accent2">
                    <a:lumMod val="40000"/>
                    <a:lumOff val="60000"/>
                  </a:schemeClr>
                </a:solidFill>
                <a:latin typeface="Consolas"/>
              </a:rPr>
              <a:t># Fitting the input data</a:t>
            </a:r>
            <a:endParaRPr lang="en-US" dirty="0">
              <a:solidFill>
                <a:schemeClr val="accent2">
                  <a:lumMod val="40000"/>
                  <a:lumOff val="60000"/>
                </a:schemeClr>
              </a:solidFill>
            </a:endParaRPr>
          </a:p>
          <a:p>
            <a:r>
              <a:rPr lang="en-US" sz="2000" dirty="0" err="1">
                <a:latin typeface="Consolas"/>
              </a:rPr>
              <a:t>kmeans</a:t>
            </a:r>
            <a:r>
              <a:rPr lang="en-US" sz="2000" dirty="0">
                <a:latin typeface="Consolas"/>
              </a:rPr>
              <a:t> = </a:t>
            </a:r>
            <a:r>
              <a:rPr lang="en-US" sz="2000" dirty="0" err="1">
                <a:latin typeface="Consolas"/>
              </a:rPr>
              <a:t>kmeans.fit</a:t>
            </a:r>
            <a:r>
              <a:rPr lang="en-US" sz="2000" dirty="0">
                <a:latin typeface="Consolas"/>
              </a:rPr>
              <a:t>(X)</a:t>
            </a:r>
            <a:endParaRPr lang="en-US" dirty="0">
              <a:latin typeface="Consolas"/>
            </a:endParaRPr>
          </a:p>
          <a:p>
            <a:r>
              <a:rPr lang="en-US" sz="2000" dirty="0">
                <a:solidFill>
                  <a:schemeClr val="accent2">
                    <a:lumMod val="40000"/>
                    <a:lumOff val="60000"/>
                  </a:schemeClr>
                </a:solidFill>
                <a:latin typeface="Consolas"/>
              </a:rPr>
              <a:t># Getting the cluster labels</a:t>
            </a:r>
            <a:endParaRPr lang="en-US" dirty="0">
              <a:solidFill>
                <a:schemeClr val="accent2">
                  <a:lumMod val="40000"/>
                  <a:lumOff val="60000"/>
                </a:schemeClr>
              </a:solidFill>
            </a:endParaRPr>
          </a:p>
          <a:p>
            <a:r>
              <a:rPr lang="en-US" sz="2000" dirty="0">
                <a:latin typeface="Consolas"/>
              </a:rPr>
              <a:t>labels = </a:t>
            </a:r>
            <a:r>
              <a:rPr lang="en-US" sz="2000" dirty="0" err="1">
                <a:latin typeface="Consolas"/>
              </a:rPr>
              <a:t>kmeans.predict</a:t>
            </a:r>
            <a:r>
              <a:rPr lang="en-US" sz="2000" dirty="0">
                <a:latin typeface="Consolas"/>
              </a:rPr>
              <a:t>(X)</a:t>
            </a:r>
            <a:endParaRPr lang="en-US" dirty="0"/>
          </a:p>
          <a:p>
            <a:r>
              <a:rPr lang="en-US" sz="2000" dirty="0">
                <a:solidFill>
                  <a:schemeClr val="accent2">
                    <a:lumMod val="40000"/>
                    <a:lumOff val="60000"/>
                  </a:schemeClr>
                </a:solidFill>
                <a:latin typeface="Consolas"/>
              </a:rPr>
              <a:t># Centroid values</a:t>
            </a:r>
            <a:endParaRPr lang="en-US" dirty="0">
              <a:solidFill>
                <a:schemeClr val="accent2">
                  <a:lumMod val="40000"/>
                  <a:lumOff val="60000"/>
                </a:schemeClr>
              </a:solidFill>
            </a:endParaRPr>
          </a:p>
          <a:p>
            <a:r>
              <a:rPr lang="en-US" sz="2000" dirty="0">
                <a:latin typeface="Consolas"/>
              </a:rPr>
              <a:t>centroids = </a:t>
            </a:r>
            <a:r>
              <a:rPr lang="en-US" sz="2000" dirty="0" err="1">
                <a:latin typeface="Consolas"/>
              </a:rPr>
              <a:t>kmeans.cluster_centers</a:t>
            </a:r>
            <a:r>
              <a:rPr lang="en-US" sz="2000" dirty="0">
                <a:latin typeface="Consolas"/>
              </a:rPr>
              <a:t>_</a:t>
            </a:r>
            <a:endParaRPr lang="en-US" dirty="0"/>
          </a:p>
          <a:p>
            <a:endParaRPr lang="en-US"/>
          </a:p>
          <a:p>
            <a:r>
              <a:rPr lang="en-US" sz="2000" dirty="0">
                <a:latin typeface="Consolas"/>
              </a:rPr>
              <a:t>print("Centroid values")</a:t>
            </a:r>
            <a:endParaRPr lang="en-US" dirty="0"/>
          </a:p>
          <a:p>
            <a:r>
              <a:rPr lang="en-US" sz="2000" dirty="0">
                <a:latin typeface="Consolas"/>
              </a:rPr>
              <a:t>print(centroids) </a:t>
            </a:r>
            <a:endParaRPr lang="en-US"/>
          </a:p>
        </p:txBody>
      </p:sp>
    </p:spTree>
    <p:extLst>
      <p:ext uri="{BB962C8B-B14F-4D97-AF65-F5344CB8AC3E}">
        <p14:creationId xmlns:p14="http://schemas.microsoft.com/office/powerpoint/2010/main" val="12804029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9363-05F5-4031-BB60-1FB3964E2E9A}"/>
              </a:ext>
            </a:extLst>
          </p:cNvPr>
          <p:cNvSpPr>
            <a:spLocks noGrp="1"/>
          </p:cNvSpPr>
          <p:nvPr>
            <p:ph type="title"/>
          </p:nvPr>
        </p:nvSpPr>
        <p:spPr>
          <a:xfrm>
            <a:off x="490798" y="333153"/>
            <a:ext cx="11018520" cy="1661993"/>
          </a:xfrm>
        </p:spPr>
        <p:txBody>
          <a:bodyPr/>
          <a:lstStyle/>
          <a:p>
            <a:r>
              <a:rPr lang="en-US">
                <a:solidFill>
                  <a:schemeClr val="accent2"/>
                </a:solidFill>
                <a:ea typeface="+mj-lt"/>
                <a:cs typeface="+mj-lt"/>
              </a:rPr>
              <a:t>Code: Linear regression </a:t>
            </a:r>
            <a:endParaRPr lang="en-US">
              <a:solidFill>
                <a:schemeClr val="accent2"/>
              </a:solidFill>
            </a:endParaRPr>
          </a:p>
          <a:p>
            <a:endParaRPr lang="en-US" dirty="0">
              <a:ea typeface="+mj-lt"/>
              <a:cs typeface="+mj-lt"/>
            </a:endParaRPr>
          </a:p>
          <a:p>
            <a:endParaRPr lang="en-US" dirty="0"/>
          </a:p>
        </p:txBody>
      </p:sp>
      <p:sp>
        <p:nvSpPr>
          <p:cNvPr id="3" name="Text Placeholder 2">
            <a:extLst>
              <a:ext uri="{FF2B5EF4-FFF2-40B4-BE49-F238E27FC236}">
                <a16:creationId xmlns:a16="http://schemas.microsoft.com/office/drawing/2014/main" id="{969380B9-0581-4913-AD34-B49014F4EDB4}"/>
              </a:ext>
            </a:extLst>
          </p:cNvPr>
          <p:cNvSpPr>
            <a:spLocks noGrp="1"/>
          </p:cNvSpPr>
          <p:nvPr>
            <p:ph type="body" sz="quarter" idx="10"/>
          </p:nvPr>
        </p:nvSpPr>
        <p:spPr>
          <a:xfrm>
            <a:off x="641426" y="1011385"/>
            <a:ext cx="11018520" cy="4370427"/>
          </a:xfrm>
        </p:spPr>
        <p:txBody>
          <a:bodyPr vert="horz" wrap="square" lIns="0" tIns="0" rIns="0" bIns="0" rtlCol="0" anchor="t">
            <a:spAutoFit/>
          </a:bodyPr>
          <a:lstStyle/>
          <a:p>
            <a:r>
              <a:rPr lang="en-US" sz="2000" dirty="0">
                <a:solidFill>
                  <a:schemeClr val="accent2">
                    <a:lumMod val="40000"/>
                    <a:lumOff val="60000"/>
                  </a:schemeClr>
                </a:solidFill>
                <a:latin typeface="Consolas"/>
              </a:rPr>
              <a:t>#no. of clusters</a:t>
            </a:r>
            <a:endParaRPr lang="en-US" sz="2000">
              <a:solidFill>
                <a:schemeClr val="accent2">
                  <a:lumMod val="40000"/>
                  <a:lumOff val="60000"/>
                </a:schemeClr>
              </a:solidFill>
            </a:endParaRPr>
          </a:p>
          <a:p>
            <a:r>
              <a:rPr lang="en-US" sz="2000" dirty="0">
                <a:latin typeface="Consolas"/>
              </a:rPr>
              <a:t>k= 3 </a:t>
            </a:r>
            <a:endParaRPr lang="en-US" sz="2000"/>
          </a:p>
          <a:p>
            <a:endParaRPr lang="en-US" sz="2000" dirty="0">
              <a:latin typeface="Consolas"/>
            </a:endParaRPr>
          </a:p>
          <a:p>
            <a:r>
              <a:rPr lang="en-US" sz="2000" dirty="0">
                <a:solidFill>
                  <a:schemeClr val="accent2">
                    <a:lumMod val="40000"/>
                    <a:lumOff val="60000"/>
                  </a:schemeClr>
                </a:solidFill>
                <a:latin typeface="Consolas"/>
              </a:rPr>
              <a:t>#plotting the clusters</a:t>
            </a:r>
          </a:p>
          <a:p>
            <a:r>
              <a:rPr lang="en-US" sz="2000" dirty="0">
                <a:latin typeface="Consolas"/>
              </a:rPr>
              <a:t>colors = ['r', 'g', 'b', 'y', 'c', 'm']</a:t>
            </a:r>
            <a:endParaRPr lang="en-US" sz="2000"/>
          </a:p>
          <a:p>
            <a:r>
              <a:rPr lang="en-US" sz="2000" dirty="0">
                <a:latin typeface="Consolas"/>
              </a:rPr>
              <a:t>fig, ax = </a:t>
            </a:r>
            <a:r>
              <a:rPr lang="en-US" sz="2000" dirty="0" err="1">
                <a:latin typeface="Consolas"/>
              </a:rPr>
              <a:t>plt.subplots</a:t>
            </a:r>
            <a:r>
              <a:rPr lang="en-US" sz="2000" dirty="0">
                <a:latin typeface="Consolas"/>
              </a:rPr>
              <a:t>()</a:t>
            </a:r>
            <a:endParaRPr lang="en-US" sz="2000"/>
          </a:p>
          <a:p>
            <a:r>
              <a:rPr lang="en-US" sz="2000" dirty="0">
                <a:latin typeface="Consolas"/>
              </a:rPr>
              <a:t>for </a:t>
            </a:r>
            <a:r>
              <a:rPr lang="en-US" sz="2000" err="1">
                <a:latin typeface="Consolas"/>
              </a:rPr>
              <a:t>i</a:t>
            </a:r>
            <a:r>
              <a:rPr lang="en-US" sz="2000" dirty="0">
                <a:latin typeface="Consolas"/>
              </a:rPr>
              <a:t> in range(k):</a:t>
            </a:r>
            <a:endParaRPr lang="en-US" sz="2000"/>
          </a:p>
          <a:p>
            <a:r>
              <a:rPr lang="en-US" sz="2000" dirty="0">
                <a:latin typeface="Consolas"/>
              </a:rPr>
              <a:t>        points = </a:t>
            </a:r>
            <a:r>
              <a:rPr lang="en-US" sz="2000" dirty="0" err="1">
                <a:latin typeface="Consolas"/>
              </a:rPr>
              <a:t>np.array</a:t>
            </a:r>
            <a:r>
              <a:rPr lang="en-US" sz="2000" dirty="0">
                <a:latin typeface="Consolas"/>
              </a:rPr>
              <a:t>([X[j] for j in range(</a:t>
            </a:r>
            <a:r>
              <a:rPr lang="en-US" sz="2000" dirty="0" err="1">
                <a:latin typeface="Consolas"/>
              </a:rPr>
              <a:t>len</a:t>
            </a:r>
            <a:r>
              <a:rPr lang="en-US" sz="2000" dirty="0">
                <a:latin typeface="Consolas"/>
              </a:rPr>
              <a:t>(X)) if labels[j] == </a:t>
            </a:r>
            <a:r>
              <a:rPr lang="en-US" sz="2000" dirty="0" err="1">
                <a:latin typeface="Consolas"/>
              </a:rPr>
              <a:t>i</a:t>
            </a:r>
            <a:r>
              <a:rPr lang="en-US" sz="2000" dirty="0">
                <a:latin typeface="Consolas"/>
              </a:rPr>
              <a:t>])</a:t>
            </a:r>
            <a:endParaRPr lang="en-US" sz="2000"/>
          </a:p>
          <a:p>
            <a:r>
              <a:rPr lang="en-US" sz="2000" dirty="0">
                <a:latin typeface="Consolas"/>
              </a:rPr>
              <a:t>        </a:t>
            </a:r>
            <a:r>
              <a:rPr lang="en-US" sz="2000" dirty="0" err="1">
                <a:latin typeface="Consolas"/>
              </a:rPr>
              <a:t>ax.scatter</a:t>
            </a:r>
            <a:r>
              <a:rPr lang="en-US" sz="2000" dirty="0">
                <a:latin typeface="Consolas"/>
              </a:rPr>
              <a:t>(points[:, 0], points[:, 1], c=colors[</a:t>
            </a:r>
            <a:r>
              <a:rPr lang="en-US" sz="2000" dirty="0" err="1">
                <a:latin typeface="Consolas"/>
              </a:rPr>
              <a:t>i</a:t>
            </a:r>
            <a:r>
              <a:rPr lang="en-US" sz="2000" dirty="0">
                <a:latin typeface="Consolas"/>
              </a:rPr>
              <a:t>], s=7)</a:t>
            </a:r>
            <a:endParaRPr lang="en-US" sz="2000"/>
          </a:p>
          <a:p>
            <a:endParaRPr lang="en-US" sz="2000" dirty="0">
              <a:latin typeface="Consolas"/>
            </a:endParaRPr>
          </a:p>
          <a:p>
            <a:r>
              <a:rPr lang="en-US" sz="2000" dirty="0">
                <a:solidFill>
                  <a:schemeClr val="accent2">
                    <a:lumMod val="40000"/>
                    <a:lumOff val="60000"/>
                  </a:schemeClr>
                </a:solidFill>
                <a:latin typeface="Consolas"/>
              </a:rPr>
              <a:t>#plotting the centroids        </a:t>
            </a:r>
            <a:endParaRPr lang="en-US" sz="2000" dirty="0">
              <a:solidFill>
                <a:schemeClr val="accent2">
                  <a:lumMod val="40000"/>
                  <a:lumOff val="60000"/>
                </a:schemeClr>
              </a:solidFill>
            </a:endParaRPr>
          </a:p>
          <a:p>
            <a:r>
              <a:rPr lang="en-US" sz="2000" dirty="0" err="1">
                <a:latin typeface="Consolas"/>
              </a:rPr>
              <a:t>ax.scatter</a:t>
            </a:r>
            <a:r>
              <a:rPr lang="en-US" sz="2000" dirty="0">
                <a:latin typeface="Consolas"/>
              </a:rPr>
              <a:t>(centroids[:, 0], centroids[:, 1], marker='*', s=200, c='#050505')</a:t>
            </a:r>
            <a:endParaRPr lang="en-US" sz="2000"/>
          </a:p>
        </p:txBody>
      </p:sp>
    </p:spTree>
    <p:extLst>
      <p:ext uri="{BB962C8B-B14F-4D97-AF65-F5344CB8AC3E}">
        <p14:creationId xmlns:p14="http://schemas.microsoft.com/office/powerpoint/2010/main" val="324214010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0D7E7-27EA-43F5-97AC-9ABE47258885}"/>
              </a:ext>
            </a:extLst>
          </p:cNvPr>
          <p:cNvSpPr>
            <a:spLocks noGrp="1"/>
          </p:cNvSpPr>
          <p:nvPr>
            <p:ph type="title"/>
          </p:nvPr>
        </p:nvSpPr>
        <p:spPr>
          <a:xfrm>
            <a:off x="472852" y="2667740"/>
            <a:ext cx="11018520" cy="1231106"/>
          </a:xfrm>
        </p:spPr>
        <p:txBody>
          <a:bodyPr/>
          <a:lstStyle/>
          <a:p>
            <a:pPr algn="ctr"/>
            <a:r>
              <a:rPr lang="en-IN" sz="8000" dirty="0">
                <a:solidFill>
                  <a:schemeClr val="accent2"/>
                </a:solidFill>
              </a:rPr>
              <a:t>Assignment 2</a:t>
            </a:r>
          </a:p>
        </p:txBody>
      </p:sp>
    </p:spTree>
    <p:extLst>
      <p:ext uri="{BB962C8B-B14F-4D97-AF65-F5344CB8AC3E}">
        <p14:creationId xmlns:p14="http://schemas.microsoft.com/office/powerpoint/2010/main" val="38245286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8851-2045-4E24-B664-D614698915B3}"/>
              </a:ext>
            </a:extLst>
          </p:cNvPr>
          <p:cNvSpPr>
            <a:spLocks noGrp="1"/>
          </p:cNvSpPr>
          <p:nvPr>
            <p:ph type="title"/>
          </p:nvPr>
        </p:nvSpPr>
        <p:spPr/>
        <p:txBody>
          <a:bodyPr/>
          <a:lstStyle/>
          <a:p>
            <a:r>
              <a:rPr lang="en-IN" dirty="0">
                <a:solidFill>
                  <a:schemeClr val="accent2"/>
                </a:solidFill>
              </a:rPr>
              <a:t>Gift For All</a:t>
            </a:r>
          </a:p>
        </p:txBody>
      </p:sp>
      <p:sp>
        <p:nvSpPr>
          <p:cNvPr id="3" name="Text Placeholder 2">
            <a:extLst>
              <a:ext uri="{FF2B5EF4-FFF2-40B4-BE49-F238E27FC236}">
                <a16:creationId xmlns:a16="http://schemas.microsoft.com/office/drawing/2014/main" id="{B4684DDA-B615-4673-9C47-CD41677A2F65}"/>
              </a:ext>
            </a:extLst>
          </p:cNvPr>
          <p:cNvSpPr>
            <a:spLocks noGrp="1"/>
          </p:cNvSpPr>
          <p:nvPr>
            <p:ph type="body" sz="quarter" idx="10"/>
          </p:nvPr>
        </p:nvSpPr>
        <p:spPr>
          <a:xfrm>
            <a:off x="588263" y="1436688"/>
            <a:ext cx="11018520" cy="1465016"/>
          </a:xfrm>
        </p:spPr>
        <p:txBody>
          <a:bodyPr/>
          <a:lstStyle/>
          <a:p>
            <a:r>
              <a:rPr lang="en-IN" dirty="0">
                <a:solidFill>
                  <a:srgbClr val="FFFF00"/>
                </a:solidFill>
              </a:rPr>
              <a:t>Eligibility</a:t>
            </a:r>
          </a:p>
          <a:p>
            <a:pPr marL="514350" indent="-514350">
              <a:buAutoNum type="arabicPeriod"/>
            </a:pPr>
            <a:r>
              <a:rPr lang="en-IN" dirty="0"/>
              <a:t>Submitted Assignment 01</a:t>
            </a:r>
          </a:p>
          <a:p>
            <a:pPr marL="514350" indent="-514350">
              <a:buAutoNum type="arabicPeriod"/>
            </a:pPr>
            <a:r>
              <a:rPr lang="en-IN" dirty="0"/>
              <a:t>Is not a Microsoft Student Partner</a:t>
            </a:r>
          </a:p>
        </p:txBody>
      </p:sp>
      <p:pic>
        <p:nvPicPr>
          <p:cNvPr id="4098" name="Picture 2" descr="YOU GET A GIFT! YOU GET A GIFT - Oprah Giveaway | Meme Generator">
            <a:extLst>
              <a:ext uri="{FF2B5EF4-FFF2-40B4-BE49-F238E27FC236}">
                <a16:creationId xmlns:a16="http://schemas.microsoft.com/office/drawing/2014/main" id="{C3082598-20DE-4C3D-B78F-5DFD24061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915" y="3055028"/>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1049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47C8-3E6A-4060-B461-45717FD4358B}"/>
              </a:ext>
            </a:extLst>
          </p:cNvPr>
          <p:cNvSpPr>
            <a:spLocks noGrp="1"/>
          </p:cNvSpPr>
          <p:nvPr>
            <p:ph type="title"/>
          </p:nvPr>
        </p:nvSpPr>
        <p:spPr/>
        <p:txBody>
          <a:bodyPr/>
          <a:lstStyle/>
          <a:p>
            <a:r>
              <a:rPr lang="en-IN" dirty="0"/>
              <a:t>Redeem The Gift!</a:t>
            </a:r>
          </a:p>
        </p:txBody>
      </p:sp>
      <p:sp>
        <p:nvSpPr>
          <p:cNvPr id="3" name="Text Placeholder 2">
            <a:extLst>
              <a:ext uri="{FF2B5EF4-FFF2-40B4-BE49-F238E27FC236}">
                <a16:creationId xmlns:a16="http://schemas.microsoft.com/office/drawing/2014/main" id="{5D357E6E-ACBF-448A-8A65-4BFBA73F168F}"/>
              </a:ext>
            </a:extLst>
          </p:cNvPr>
          <p:cNvSpPr>
            <a:spLocks noGrp="1"/>
          </p:cNvSpPr>
          <p:nvPr>
            <p:ph type="body" sz="quarter" idx="10"/>
          </p:nvPr>
        </p:nvSpPr>
        <p:spPr>
          <a:xfrm>
            <a:off x="588263" y="1436688"/>
            <a:ext cx="11018520" cy="430887"/>
          </a:xfrm>
        </p:spPr>
        <p:txBody>
          <a:bodyPr/>
          <a:lstStyle/>
          <a:p>
            <a:r>
              <a:rPr lang="en-IN" dirty="0">
                <a:hlinkClick r:id="rId2"/>
              </a:rPr>
              <a:t>https://aka.ms/azure4student</a:t>
            </a:r>
            <a:endParaRPr lang="en-IN" dirty="0"/>
          </a:p>
        </p:txBody>
      </p:sp>
      <p:pic>
        <p:nvPicPr>
          <p:cNvPr id="6146" name="Picture 2" descr="Activating Student Azure Credits - DEV">
            <a:extLst>
              <a:ext uri="{FF2B5EF4-FFF2-40B4-BE49-F238E27FC236}">
                <a16:creationId xmlns:a16="http://schemas.microsoft.com/office/drawing/2014/main" id="{CF212E95-B212-4203-83FB-8C47BE085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47"/>
          <a:stretch/>
        </p:blipFill>
        <p:spPr bwMode="auto">
          <a:xfrm>
            <a:off x="1745202" y="2414726"/>
            <a:ext cx="8382000" cy="425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2813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B2860-80E1-4DE8-A6CB-5B5BFC9D0186}"/>
              </a:ext>
            </a:extLst>
          </p:cNvPr>
          <p:cNvSpPr>
            <a:spLocks noGrp="1"/>
          </p:cNvSpPr>
          <p:nvPr>
            <p:ph type="title"/>
          </p:nvPr>
        </p:nvSpPr>
        <p:spPr/>
        <p:txBody>
          <a:bodyPr/>
          <a:lstStyle/>
          <a:p>
            <a:r>
              <a:rPr lang="en-IN" dirty="0">
                <a:solidFill>
                  <a:schemeClr val="accent2"/>
                </a:solidFill>
              </a:rPr>
              <a:t>Question 2</a:t>
            </a:r>
          </a:p>
        </p:txBody>
      </p:sp>
      <p:sp>
        <p:nvSpPr>
          <p:cNvPr id="8" name="TextBox 7">
            <a:extLst>
              <a:ext uri="{FF2B5EF4-FFF2-40B4-BE49-F238E27FC236}">
                <a16:creationId xmlns:a16="http://schemas.microsoft.com/office/drawing/2014/main" id="{C2141EE3-E584-4113-A605-A406FD75D1DA}"/>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9" name="Picture 8">
            <a:extLst>
              <a:ext uri="{FF2B5EF4-FFF2-40B4-BE49-F238E27FC236}">
                <a16:creationId xmlns:a16="http://schemas.microsoft.com/office/drawing/2014/main" id="{B90FBCA0-D552-4E79-99FD-463EFC371179}"/>
              </a:ext>
            </a:extLst>
          </p:cNvPr>
          <p:cNvPicPr>
            <a:picLocks noChangeAspect="1"/>
          </p:cNvPicPr>
          <p:nvPr/>
        </p:nvPicPr>
        <p:blipFill rotWithShape="1">
          <a:blip r:embed="rId2"/>
          <a:srcRect l="1800" t="40801" r="60025" b="35600"/>
          <a:stretch/>
        </p:blipFill>
        <p:spPr>
          <a:xfrm>
            <a:off x="5245875" y="547770"/>
            <a:ext cx="6164370" cy="2143602"/>
          </a:xfrm>
          <a:prstGeom prst="rect">
            <a:avLst/>
          </a:prstGeom>
        </p:spPr>
      </p:pic>
      <p:sp>
        <p:nvSpPr>
          <p:cNvPr id="3" name="Rectangle 2">
            <a:extLst>
              <a:ext uri="{FF2B5EF4-FFF2-40B4-BE49-F238E27FC236}">
                <a16:creationId xmlns:a16="http://schemas.microsoft.com/office/drawing/2014/main" id="{C163ABF3-96FB-42A8-9F7C-F2111AF7FBB8}"/>
              </a:ext>
            </a:extLst>
          </p:cNvPr>
          <p:cNvSpPr/>
          <p:nvPr/>
        </p:nvSpPr>
        <p:spPr>
          <a:xfrm>
            <a:off x="145002" y="2427691"/>
            <a:ext cx="6096000" cy="3108543"/>
          </a:xfrm>
          <a:prstGeom prst="rect">
            <a:avLst/>
          </a:prstGeom>
        </p:spPr>
        <p:txBody>
          <a:bodyPr>
            <a:spAutoFit/>
          </a:bodyPr>
          <a:lstStyle/>
          <a:p>
            <a:r>
              <a:rPr lang="en-US" sz="1400" dirty="0">
                <a:latin typeface="Consolas"/>
              </a:rPr>
              <a:t>import </a:t>
            </a:r>
            <a:r>
              <a:rPr lang="en-US" sz="1400" dirty="0" err="1">
                <a:latin typeface="Consolas"/>
              </a:rPr>
              <a:t>numpy</a:t>
            </a:r>
            <a:r>
              <a:rPr lang="en-US" sz="1400" dirty="0">
                <a:latin typeface="Consolas"/>
              </a:rPr>
              <a:t> as np</a:t>
            </a:r>
          </a:p>
          <a:p>
            <a:r>
              <a:rPr lang="en-US" sz="1400" dirty="0">
                <a:latin typeface="Consolas"/>
              </a:rPr>
              <a:t>import </a:t>
            </a:r>
            <a:r>
              <a:rPr lang="en-US" sz="1400" dirty="0" err="1">
                <a:latin typeface="Consolas"/>
              </a:rPr>
              <a:t>matplotlib.pyplot</a:t>
            </a:r>
            <a:r>
              <a:rPr lang="en-US" sz="1400" dirty="0">
                <a:latin typeface="Consolas"/>
              </a:rPr>
              <a:t> as </a:t>
            </a:r>
            <a:r>
              <a:rPr lang="en-US" sz="1400" dirty="0" err="1">
                <a:latin typeface="Consolas"/>
              </a:rPr>
              <a:t>plt</a:t>
            </a:r>
            <a:endParaRPr lang="en-US" sz="1400" dirty="0">
              <a:latin typeface="Consolas"/>
            </a:endParaRPr>
          </a:p>
          <a:p>
            <a:r>
              <a:rPr lang="en-US" sz="1400" dirty="0">
                <a:latin typeface="Consolas"/>
              </a:rPr>
              <a:t>import </a:t>
            </a:r>
            <a:r>
              <a:rPr lang="en-US" sz="1200" dirty="0">
                <a:latin typeface="Consolas"/>
              </a:rPr>
              <a:t>pandas</a:t>
            </a:r>
            <a:r>
              <a:rPr lang="en-US" sz="1400" dirty="0">
                <a:latin typeface="Consolas"/>
              </a:rPr>
              <a:t> as pd</a:t>
            </a:r>
          </a:p>
          <a:p>
            <a:endParaRPr lang="en-US" sz="1400" dirty="0"/>
          </a:p>
          <a:p>
            <a:r>
              <a:rPr lang="en-US" sz="1400" dirty="0">
                <a:solidFill>
                  <a:schemeClr val="accent2">
                    <a:lumMod val="40000"/>
                    <a:lumOff val="60000"/>
                  </a:schemeClr>
                </a:solidFill>
                <a:latin typeface="Consolas"/>
              </a:rPr>
              <a:t>#import data set</a:t>
            </a:r>
          </a:p>
          <a:p>
            <a:r>
              <a:rPr lang="en-US" sz="1400" dirty="0">
                <a:latin typeface="Consolas"/>
              </a:rPr>
              <a:t>dataset= </a:t>
            </a:r>
            <a:r>
              <a:rPr lang="en-US" sz="1400" dirty="0" err="1">
                <a:latin typeface="Consolas"/>
              </a:rPr>
              <a:t>pd.read_csv</a:t>
            </a:r>
            <a:r>
              <a:rPr lang="en-US" sz="1400" dirty="0">
                <a:latin typeface="Consolas"/>
              </a:rPr>
              <a:t>(‘</a:t>
            </a:r>
            <a:r>
              <a:rPr lang="en-US" sz="1400" dirty="0">
                <a:solidFill>
                  <a:srgbClr val="FFFF00"/>
                </a:solidFill>
                <a:latin typeface="Consolas"/>
              </a:rPr>
              <a:t>50_Startups.csv</a:t>
            </a:r>
            <a:r>
              <a:rPr lang="en-US" sz="1400" dirty="0">
                <a:latin typeface="Consolas"/>
              </a:rPr>
              <a:t>')</a:t>
            </a:r>
          </a:p>
          <a:p>
            <a:r>
              <a:rPr lang="en-US" sz="1400" dirty="0">
                <a:latin typeface="Consolas"/>
              </a:rPr>
              <a:t>X= </a:t>
            </a:r>
            <a:r>
              <a:rPr lang="en-US" sz="1400" dirty="0" err="1">
                <a:latin typeface="Consolas"/>
              </a:rPr>
              <a:t>dataset.iloc</a:t>
            </a:r>
            <a:r>
              <a:rPr lang="en-US" sz="1400" dirty="0">
                <a:latin typeface="Consolas"/>
              </a:rPr>
              <a:t>[</a:t>
            </a:r>
            <a:r>
              <a:rPr lang="en-US" sz="1400" dirty="0">
                <a:solidFill>
                  <a:srgbClr val="FFFF00"/>
                </a:solidFill>
                <a:latin typeface="Consolas"/>
              </a:rPr>
              <a:t>:,:3</a:t>
            </a:r>
            <a:r>
              <a:rPr lang="en-US" sz="1400" dirty="0">
                <a:latin typeface="Consolas"/>
              </a:rPr>
              <a:t>].values</a:t>
            </a:r>
          </a:p>
          <a:p>
            <a:r>
              <a:rPr lang="en-US" sz="1400" dirty="0">
                <a:latin typeface="Consolas"/>
              </a:rPr>
              <a:t>Y= </a:t>
            </a:r>
            <a:r>
              <a:rPr lang="en-US" sz="1400" dirty="0" err="1">
                <a:latin typeface="Consolas"/>
              </a:rPr>
              <a:t>dataset.iloc</a:t>
            </a:r>
            <a:r>
              <a:rPr lang="en-US" sz="1400" dirty="0">
                <a:latin typeface="Consolas"/>
              </a:rPr>
              <a:t>[:,</a:t>
            </a:r>
            <a:r>
              <a:rPr lang="en-US" sz="1400" dirty="0">
                <a:solidFill>
                  <a:srgbClr val="FFFF00"/>
                </a:solidFill>
                <a:latin typeface="Consolas"/>
              </a:rPr>
              <a:t>-1</a:t>
            </a:r>
            <a:r>
              <a:rPr lang="en-US" sz="1400" dirty="0">
                <a:latin typeface="Consolas"/>
              </a:rPr>
              <a:t>].values</a:t>
            </a:r>
          </a:p>
          <a:p>
            <a:endParaRPr lang="en-US" sz="1400" dirty="0"/>
          </a:p>
          <a:p>
            <a:r>
              <a:rPr lang="en-US" sz="1400" dirty="0">
                <a:solidFill>
                  <a:schemeClr val="accent2">
                    <a:lumMod val="40000"/>
                    <a:lumOff val="60000"/>
                  </a:schemeClr>
                </a:solidFill>
                <a:latin typeface="Consolas"/>
              </a:rPr>
              <a:t>#Splitting the data</a:t>
            </a:r>
          </a:p>
          <a:p>
            <a:r>
              <a:rPr lang="en-US" sz="1400" dirty="0">
                <a:latin typeface="Consolas"/>
              </a:rPr>
              <a:t>from </a:t>
            </a:r>
            <a:r>
              <a:rPr lang="en-US" sz="1400" dirty="0" err="1">
                <a:latin typeface="Consolas"/>
              </a:rPr>
              <a:t>sklearn.model_selection</a:t>
            </a:r>
            <a:r>
              <a:rPr lang="en-US" sz="1400" dirty="0">
                <a:latin typeface="Consolas"/>
              </a:rPr>
              <a:t> import </a:t>
            </a:r>
            <a:r>
              <a:rPr lang="en-US" sz="1400" dirty="0" err="1">
                <a:latin typeface="Consolas"/>
              </a:rPr>
              <a:t>train_test_split</a:t>
            </a:r>
            <a:endParaRPr lang="en-US" sz="1400" dirty="0"/>
          </a:p>
          <a:p>
            <a:r>
              <a:rPr lang="en-US" sz="1400" dirty="0" err="1">
                <a:latin typeface="Consolas"/>
              </a:rPr>
              <a:t>X_train</a:t>
            </a:r>
            <a:r>
              <a:rPr lang="en-US" sz="1400" dirty="0">
                <a:latin typeface="Consolas"/>
              </a:rPr>
              <a:t>, </a:t>
            </a:r>
            <a:r>
              <a:rPr lang="en-US" sz="1400" dirty="0" err="1">
                <a:latin typeface="Consolas"/>
              </a:rPr>
              <a:t>X_test</a:t>
            </a:r>
            <a:r>
              <a:rPr lang="en-US" sz="1400" dirty="0">
                <a:latin typeface="Consolas"/>
              </a:rPr>
              <a:t>, </a:t>
            </a:r>
            <a:r>
              <a:rPr lang="en-US" sz="1400" dirty="0" err="1">
                <a:latin typeface="Consolas"/>
              </a:rPr>
              <a:t>Y_train</a:t>
            </a:r>
            <a:r>
              <a:rPr lang="en-US" sz="1400" dirty="0">
                <a:latin typeface="Consolas"/>
              </a:rPr>
              <a:t>, </a:t>
            </a:r>
            <a:r>
              <a:rPr lang="en-US" sz="1400" dirty="0" err="1">
                <a:latin typeface="Consolas"/>
              </a:rPr>
              <a:t>Y_test</a:t>
            </a:r>
            <a:endParaRPr lang="en-US" sz="1400" dirty="0">
              <a:latin typeface="Consolas"/>
            </a:endParaRPr>
          </a:p>
          <a:p>
            <a:r>
              <a:rPr lang="en-US" sz="1400" dirty="0">
                <a:latin typeface="Consolas"/>
              </a:rPr>
              <a:t>                         = </a:t>
            </a:r>
            <a:r>
              <a:rPr lang="en-US" sz="1400" dirty="0" err="1">
                <a:latin typeface="Consolas"/>
              </a:rPr>
              <a:t>train_test_split</a:t>
            </a:r>
            <a:r>
              <a:rPr lang="en-US" sz="1400" dirty="0">
                <a:latin typeface="Consolas"/>
              </a:rPr>
              <a:t>(</a:t>
            </a:r>
            <a:r>
              <a:rPr lang="en-US" sz="1400" dirty="0" err="1">
                <a:latin typeface="Consolas"/>
              </a:rPr>
              <a:t>X,Y,test_size</a:t>
            </a:r>
            <a:r>
              <a:rPr lang="en-US" sz="1400" dirty="0">
                <a:latin typeface="Consolas"/>
              </a:rPr>
              <a:t>=</a:t>
            </a:r>
            <a:r>
              <a:rPr lang="en-US" sz="1400" dirty="0">
                <a:solidFill>
                  <a:srgbClr val="FFFF00"/>
                </a:solidFill>
                <a:latin typeface="Consolas"/>
              </a:rPr>
              <a:t>1/10)</a:t>
            </a:r>
          </a:p>
        </p:txBody>
      </p:sp>
      <p:sp>
        <p:nvSpPr>
          <p:cNvPr id="10" name="TextBox 9">
            <a:extLst>
              <a:ext uri="{FF2B5EF4-FFF2-40B4-BE49-F238E27FC236}">
                <a16:creationId xmlns:a16="http://schemas.microsoft.com/office/drawing/2014/main" id="{0E69057D-85C4-47BD-AF30-3201EF274C92}"/>
              </a:ext>
            </a:extLst>
          </p:cNvPr>
          <p:cNvSpPr txBox="1"/>
          <p:nvPr/>
        </p:nvSpPr>
        <p:spPr>
          <a:xfrm>
            <a:off x="5733970" y="3243298"/>
            <a:ext cx="5002802" cy="1477328"/>
          </a:xfrm>
          <a:prstGeom prst="rect">
            <a:avLst/>
          </a:prstGeom>
          <a:noFill/>
        </p:spPr>
        <p:txBody>
          <a:bodyPr wrap="square" lIns="0" tIns="0" rIns="0" bIns="0" rtlCol="0">
            <a:spAutoFit/>
          </a:bodyPr>
          <a:lstStyle/>
          <a:p>
            <a:r>
              <a:rPr lang="en-US" altLang="en-US" sz="1200" dirty="0">
                <a:solidFill>
                  <a:srgbClr val="FFFF00"/>
                </a:solidFill>
                <a:latin typeface="Arial" panose="020B0604020202020204" pitchFamily="34" charset="0"/>
              </a:rPr>
              <a:t>dataset</a:t>
            </a:r>
            <a:r>
              <a:rPr lang="en-US" altLang="en-US" sz="1200" dirty="0">
                <a:solidFill>
                  <a:srgbClr val="FFFF00"/>
                </a:solidFill>
                <a:latin typeface="Courier New" panose="02070309020205020404" pitchFamily="49" charset="0"/>
              </a:rPr>
              <a:t>[“State"] </a:t>
            </a:r>
            <a:r>
              <a:rPr lang="en-US" altLang="en-US" sz="1200" dirty="0">
                <a:solidFill>
                  <a:srgbClr val="FFFF00"/>
                </a:solidFill>
                <a:latin typeface="Arial" panose="020B0604020202020204" pitchFamily="34" charset="0"/>
              </a:rPr>
              <a:t>=</a:t>
            </a:r>
            <a:r>
              <a:rPr lang="en-US" altLang="en-US" sz="1200" dirty="0">
                <a:solidFill>
                  <a:srgbClr val="FFFF00"/>
                </a:solidFill>
                <a:latin typeface="Courier New" panose="02070309020205020404" pitchFamily="49" charset="0"/>
              </a:rPr>
              <a:t> </a:t>
            </a:r>
            <a:r>
              <a:rPr lang="en-US" altLang="en-US" sz="1200" dirty="0">
                <a:solidFill>
                  <a:srgbClr val="FFFF00"/>
                </a:solidFill>
                <a:latin typeface="Arial" panose="020B0604020202020204" pitchFamily="34" charset="0"/>
              </a:rPr>
              <a:t>dataset</a:t>
            </a:r>
            <a:r>
              <a:rPr lang="en-US" altLang="en-US" sz="1200" dirty="0">
                <a:solidFill>
                  <a:srgbClr val="FFFF00"/>
                </a:solidFill>
                <a:latin typeface="Courier New" panose="02070309020205020404" pitchFamily="49" charset="0"/>
              </a:rPr>
              <a:t>[“State"]</a:t>
            </a:r>
            <a:r>
              <a:rPr lang="en-US" altLang="en-US" sz="1200" dirty="0">
                <a:solidFill>
                  <a:srgbClr val="FFFF00"/>
                </a:solidFill>
                <a:latin typeface="Arial" panose="020B0604020202020204" pitchFamily="34" charset="0"/>
              </a:rPr>
              <a:t>.</a:t>
            </a:r>
            <a:r>
              <a:rPr lang="en-US" altLang="en-US" sz="1200" dirty="0" err="1">
                <a:solidFill>
                  <a:srgbClr val="FFFF00"/>
                </a:solidFill>
                <a:latin typeface="Arial" panose="020B0604020202020204" pitchFamily="34" charset="0"/>
              </a:rPr>
              <a:t>astype</a:t>
            </a:r>
            <a:r>
              <a:rPr lang="en-US" altLang="en-US" sz="1200" dirty="0">
                <a:solidFill>
                  <a:srgbClr val="FFFF00"/>
                </a:solidFill>
                <a:latin typeface="Courier New" panose="02070309020205020404" pitchFamily="49" charset="0"/>
              </a:rPr>
              <a:t>('category’)</a:t>
            </a:r>
          </a:p>
          <a:p>
            <a:endParaRPr lang="en-US" altLang="en-US" sz="1200" dirty="0">
              <a:solidFill>
                <a:srgbClr val="FFFF00"/>
              </a:solidFill>
              <a:latin typeface="Arial" panose="020B0604020202020204" pitchFamily="34" charset="0"/>
            </a:endParaRPr>
          </a:p>
          <a:p>
            <a:endParaRPr lang="en-US" altLang="en-US" sz="1200" dirty="0">
              <a:solidFill>
                <a:srgbClr val="FFFF00"/>
              </a:solidFill>
              <a:latin typeface="Arial" panose="020B0604020202020204" pitchFamily="34" charset="0"/>
            </a:endParaRPr>
          </a:p>
          <a:p>
            <a:r>
              <a:rPr lang="en-US" altLang="en-US" sz="1200" dirty="0">
                <a:solidFill>
                  <a:srgbClr val="FFFF00"/>
                </a:solidFill>
                <a:latin typeface="Arial" panose="020B0604020202020204" pitchFamily="34" charset="0"/>
              </a:rPr>
              <a:t>dataset</a:t>
            </a:r>
            <a:r>
              <a:rPr lang="en-US" altLang="en-US" sz="1200" dirty="0">
                <a:solidFill>
                  <a:srgbClr val="FFFF00"/>
                </a:solidFill>
                <a:latin typeface="Courier New" panose="02070309020205020404" pitchFamily="49" charset="0"/>
              </a:rPr>
              <a:t>[“</a:t>
            </a:r>
            <a:r>
              <a:rPr lang="en-US" altLang="en-US" sz="1200" dirty="0" err="1">
                <a:solidFill>
                  <a:srgbClr val="FFFF00"/>
                </a:solidFill>
                <a:latin typeface="Courier New" panose="02070309020205020404" pitchFamily="49" charset="0"/>
              </a:rPr>
              <a:t>Encoded_State</a:t>
            </a:r>
            <a:r>
              <a:rPr lang="en-US" altLang="en-US" sz="1200" dirty="0">
                <a:solidFill>
                  <a:srgbClr val="FFFF00"/>
                </a:solidFill>
                <a:latin typeface="Courier New" panose="02070309020205020404" pitchFamily="49" charset="0"/>
              </a:rPr>
              <a:t>"] </a:t>
            </a:r>
            <a:r>
              <a:rPr lang="en-US" altLang="en-US" sz="1200" dirty="0">
                <a:solidFill>
                  <a:srgbClr val="FFFF00"/>
                </a:solidFill>
                <a:latin typeface="Arial" panose="020B0604020202020204" pitchFamily="34" charset="0"/>
              </a:rPr>
              <a:t>=</a:t>
            </a:r>
            <a:r>
              <a:rPr lang="en-US" altLang="en-US" sz="1200" dirty="0">
                <a:solidFill>
                  <a:srgbClr val="FFFF00"/>
                </a:solidFill>
                <a:latin typeface="Courier New" panose="02070309020205020404" pitchFamily="49" charset="0"/>
              </a:rPr>
              <a:t> </a:t>
            </a:r>
            <a:r>
              <a:rPr lang="en-US" altLang="en-US" sz="1200" dirty="0">
                <a:solidFill>
                  <a:srgbClr val="FFFF00"/>
                </a:solidFill>
                <a:latin typeface="Arial" panose="020B0604020202020204" pitchFamily="34" charset="0"/>
              </a:rPr>
              <a:t>dataset</a:t>
            </a:r>
            <a:r>
              <a:rPr lang="en-US" altLang="en-US" sz="1200" dirty="0">
                <a:solidFill>
                  <a:srgbClr val="FFFF00"/>
                </a:solidFill>
                <a:latin typeface="Courier New" panose="02070309020205020404" pitchFamily="49" charset="0"/>
              </a:rPr>
              <a:t>[“State"]</a:t>
            </a:r>
            <a:r>
              <a:rPr lang="en-US" altLang="en-US" sz="1200" dirty="0">
                <a:solidFill>
                  <a:srgbClr val="FFFF00"/>
                </a:solidFill>
                <a:latin typeface="Arial" panose="020B0604020202020204" pitchFamily="34" charset="0"/>
              </a:rPr>
              <a:t>.</a:t>
            </a:r>
            <a:r>
              <a:rPr lang="en-US" altLang="en-US" sz="1200" dirty="0" err="1">
                <a:solidFill>
                  <a:srgbClr val="FFFF00"/>
                </a:solidFill>
                <a:latin typeface="Arial" panose="020B0604020202020204" pitchFamily="34" charset="0"/>
              </a:rPr>
              <a:t>cat.codes</a:t>
            </a:r>
            <a:r>
              <a:rPr lang="en-US" altLang="en-US" sz="1200" dirty="0">
                <a:solidFill>
                  <a:srgbClr val="FFFF00"/>
                </a:solidFill>
                <a:latin typeface="Courier New" panose="02070309020205020404" pitchFamily="49" charset="0"/>
              </a:rPr>
              <a:t> </a:t>
            </a:r>
            <a:br>
              <a:rPr lang="en-US" altLang="en-US" sz="1200" dirty="0">
                <a:solidFill>
                  <a:srgbClr val="FFFF00"/>
                </a:solidFill>
              </a:rPr>
            </a:br>
            <a:endParaRPr lang="en-US" altLang="en-US" sz="1200" dirty="0">
              <a:solidFill>
                <a:srgbClr val="FFFF00"/>
              </a:solidFill>
              <a:latin typeface="Arial" panose="020B0604020202020204" pitchFamily="34" charset="0"/>
            </a:endParaRPr>
          </a:p>
          <a:p>
            <a:endParaRPr lang="en-US" altLang="en-US" sz="1200" dirty="0">
              <a:solidFill>
                <a:srgbClr val="FFFF00"/>
              </a:solidFill>
              <a:latin typeface="Courier New" panose="02070309020205020404" pitchFamily="49" charset="0"/>
            </a:endParaRPr>
          </a:p>
          <a:p>
            <a:r>
              <a:rPr lang="en-US" altLang="en-US" sz="1200" dirty="0">
                <a:solidFill>
                  <a:srgbClr val="FFFF00"/>
                </a:solidFill>
              </a:rPr>
              <a:t> </a:t>
            </a:r>
            <a:endParaRPr lang="en-US" altLang="en-US" sz="1200" dirty="0">
              <a:solidFill>
                <a:srgbClr val="FFFF00"/>
              </a:solidFill>
              <a:latin typeface="Arial" panose="020B0604020202020204" pitchFamily="34" charset="0"/>
            </a:endParaRPr>
          </a:p>
          <a:p>
            <a:pPr algn="l"/>
            <a:endParaRPr lang="en-IN" sz="1200" dirty="0" err="1">
              <a:solidFill>
                <a:srgbClr val="FFFF00"/>
              </a:solidFill>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7F7D78D-E8F0-4648-A995-B4813A9F72F8}"/>
                  </a:ext>
                </a:extLst>
              </p14:cNvPr>
              <p14:cNvContentPartPr/>
              <p14:nvPr/>
            </p14:nvContentPartPr>
            <p14:xfrm>
              <a:off x="141480" y="1923480"/>
              <a:ext cx="11184120" cy="4040280"/>
            </p14:xfrm>
          </p:contentPart>
        </mc:Choice>
        <mc:Fallback>
          <p:pic>
            <p:nvPicPr>
              <p:cNvPr id="4" name="Ink 3">
                <a:extLst>
                  <a:ext uri="{FF2B5EF4-FFF2-40B4-BE49-F238E27FC236}">
                    <a16:creationId xmlns:a16="http://schemas.microsoft.com/office/drawing/2014/main" id="{57F7D78D-E8F0-4648-A995-B4813A9F72F8}"/>
                  </a:ext>
                </a:extLst>
              </p:cNvPr>
              <p:cNvPicPr/>
              <p:nvPr/>
            </p:nvPicPr>
            <p:blipFill>
              <a:blip r:embed="rId4"/>
              <a:stretch>
                <a:fillRect/>
              </a:stretch>
            </p:blipFill>
            <p:spPr>
              <a:xfrm>
                <a:off x="132120" y="1914120"/>
                <a:ext cx="11202840" cy="4059000"/>
              </a:xfrm>
              <a:prstGeom prst="rect">
                <a:avLst/>
              </a:prstGeom>
            </p:spPr>
          </p:pic>
        </mc:Fallback>
      </mc:AlternateContent>
    </p:spTree>
    <p:extLst>
      <p:ext uri="{BB962C8B-B14F-4D97-AF65-F5344CB8AC3E}">
        <p14:creationId xmlns:p14="http://schemas.microsoft.com/office/powerpoint/2010/main" val="6470548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9820D5-CED9-47E3-AC8A-3939B8ABFAB3}"/>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B8A51DA8-6EF0-464C-BE87-7AE695344D55}"/>
              </a:ext>
            </a:extLst>
          </p:cNvPr>
          <p:cNvPicPr>
            <a:picLocks noChangeAspect="1"/>
          </p:cNvPicPr>
          <p:nvPr/>
        </p:nvPicPr>
        <p:blipFill rotWithShape="1">
          <a:blip r:embed="rId2"/>
          <a:srcRect t="14744" r="1575"/>
          <a:stretch/>
        </p:blipFill>
        <p:spPr>
          <a:xfrm>
            <a:off x="376525" y="772886"/>
            <a:ext cx="11438949" cy="5573486"/>
          </a:xfrm>
          <a:prstGeom prst="rect">
            <a:avLst/>
          </a:prstGeom>
        </p:spPr>
      </p:pic>
    </p:spTree>
    <p:extLst>
      <p:ext uri="{BB962C8B-B14F-4D97-AF65-F5344CB8AC3E}">
        <p14:creationId xmlns:p14="http://schemas.microsoft.com/office/powerpoint/2010/main" val="238994764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74510-4D65-4078-A6E0-D1D8981E5363}"/>
              </a:ext>
            </a:extLst>
          </p:cNvPr>
          <p:cNvSpPr>
            <a:spLocks noGrp="1"/>
          </p:cNvSpPr>
          <p:nvPr>
            <p:ph type="title"/>
          </p:nvPr>
        </p:nvSpPr>
        <p:spPr/>
        <p:txBody>
          <a:bodyPr/>
          <a:lstStyle/>
          <a:p>
            <a:r>
              <a:rPr lang="en-IN" dirty="0">
                <a:solidFill>
                  <a:schemeClr val="accent2"/>
                </a:solidFill>
              </a:rPr>
              <a:t>Return Gift</a:t>
            </a:r>
          </a:p>
        </p:txBody>
      </p:sp>
      <p:pic>
        <p:nvPicPr>
          <p:cNvPr id="3074" name="Picture 2" descr="Feedback is a gift, it truly is - Buzz and Woody (Toy Story) Meme ...">
            <a:extLst>
              <a:ext uri="{FF2B5EF4-FFF2-40B4-BE49-F238E27FC236}">
                <a16:creationId xmlns:a16="http://schemas.microsoft.com/office/drawing/2014/main" id="{D07C90F5-07BF-4F2E-B36A-A4D589421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635" y="1321247"/>
            <a:ext cx="9110339" cy="496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3764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9566BD-8695-4862-AFCB-C6E528A56989}"/>
              </a:ext>
            </a:extLst>
          </p:cNvPr>
          <p:cNvSpPr txBox="1"/>
          <p:nvPr/>
        </p:nvSpPr>
        <p:spPr>
          <a:xfrm>
            <a:off x="5100696" y="5853289"/>
            <a:ext cx="2743200" cy="5432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dirty="0">
                <a:solidFill>
                  <a:srgbClr val="00BCF2"/>
                </a:solidFill>
                <a:latin typeface="Segoe UI Semibold"/>
                <a:cs typeface="Segoe UI"/>
              </a:rPr>
              <a:t>That's all Folks !</a:t>
            </a:r>
            <a:endParaRPr lang="en-US" dirty="0"/>
          </a:p>
          <a:p>
            <a:r>
              <a:rPr lang="en-US" sz="1750" dirty="0">
                <a:gradFill>
                  <a:gsLst>
                    <a:gs pos="2917">
                      <a:schemeClr val="tx1"/>
                    </a:gs>
                    <a:gs pos="30000">
                      <a:schemeClr val="tx1"/>
                    </a:gs>
                  </a:gsLst>
                  <a:lin ang="5400000" scaled="0"/>
                </a:gradFill>
                <a:latin typeface="Segoe UI Semibold"/>
                <a:cs typeface="Segoe UI"/>
              </a:rPr>
              <a:t>​</a:t>
            </a:r>
          </a:p>
        </p:txBody>
      </p:sp>
      <p:pic>
        <p:nvPicPr>
          <p:cNvPr id="8" name="Picture 8" descr="A picture containing red, sitting, front, black&#10;&#10;Description generated with very high confidence">
            <a:extLst>
              <a:ext uri="{FF2B5EF4-FFF2-40B4-BE49-F238E27FC236}">
                <a16:creationId xmlns:a16="http://schemas.microsoft.com/office/drawing/2014/main" id="{DB5BF3F7-0AC6-47E2-B9CB-2E316C2986EB}"/>
              </a:ext>
            </a:extLst>
          </p:cNvPr>
          <p:cNvPicPr>
            <a:picLocks noChangeAspect="1"/>
          </p:cNvPicPr>
          <p:nvPr/>
        </p:nvPicPr>
        <p:blipFill>
          <a:blip r:embed="rId3"/>
          <a:stretch>
            <a:fillRect/>
          </a:stretch>
        </p:blipFill>
        <p:spPr>
          <a:xfrm>
            <a:off x="2679524" y="783167"/>
            <a:ext cx="6597766" cy="4962406"/>
          </a:xfrm>
          <a:prstGeom prst="rect">
            <a:avLst/>
          </a:prstGeom>
        </p:spPr>
      </p:pic>
    </p:spTree>
    <p:extLst>
      <p:ext uri="{BB962C8B-B14F-4D97-AF65-F5344CB8AC3E}">
        <p14:creationId xmlns:p14="http://schemas.microsoft.com/office/powerpoint/2010/main" val="232351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0405C-BB2E-4D2F-8591-03681F1272E0}"/>
              </a:ext>
            </a:extLst>
          </p:cNvPr>
          <p:cNvSpPr>
            <a:spLocks noGrp="1"/>
          </p:cNvSpPr>
          <p:nvPr>
            <p:ph type="title"/>
          </p:nvPr>
        </p:nvSpPr>
        <p:spPr/>
        <p:txBody>
          <a:bodyPr/>
          <a:lstStyle/>
          <a:p>
            <a:r>
              <a:rPr lang="en-IN" dirty="0">
                <a:solidFill>
                  <a:schemeClr val="accent2"/>
                </a:solidFill>
              </a:rPr>
              <a:t>Question 03</a:t>
            </a:r>
          </a:p>
        </p:txBody>
      </p:sp>
      <p:sp>
        <p:nvSpPr>
          <p:cNvPr id="3" name="Text Placeholder 2">
            <a:extLst>
              <a:ext uri="{FF2B5EF4-FFF2-40B4-BE49-F238E27FC236}">
                <a16:creationId xmlns:a16="http://schemas.microsoft.com/office/drawing/2014/main" id="{DC3F5816-97C2-4F29-AA5A-9D5391AA2F44}"/>
              </a:ext>
            </a:extLst>
          </p:cNvPr>
          <p:cNvSpPr>
            <a:spLocks noGrp="1"/>
          </p:cNvSpPr>
          <p:nvPr>
            <p:ph type="body" sz="quarter" idx="10"/>
          </p:nvPr>
        </p:nvSpPr>
        <p:spPr>
          <a:xfrm>
            <a:off x="586390" y="1434370"/>
            <a:ext cx="11018520" cy="1292662"/>
          </a:xfrm>
        </p:spPr>
        <p:txBody>
          <a:bodyPr/>
          <a:lstStyle/>
          <a:p>
            <a:r>
              <a:rPr lang="en-IN" dirty="0"/>
              <a:t>Great Idea!</a:t>
            </a:r>
            <a:br>
              <a:rPr lang="en-IN" dirty="0"/>
            </a:br>
            <a:br>
              <a:rPr lang="en-IN" dirty="0"/>
            </a:br>
            <a:r>
              <a:rPr lang="en-IN" dirty="0"/>
              <a:t>Let’s Discuss the Famous one!</a:t>
            </a:r>
          </a:p>
        </p:txBody>
      </p:sp>
      <p:sp>
        <p:nvSpPr>
          <p:cNvPr id="4" name="TextBox 3">
            <a:extLst>
              <a:ext uri="{FF2B5EF4-FFF2-40B4-BE49-F238E27FC236}">
                <a16:creationId xmlns:a16="http://schemas.microsoft.com/office/drawing/2014/main" id="{96C7D01B-AEE4-42E1-9A28-51DE24869852}"/>
              </a:ext>
            </a:extLst>
          </p:cNvPr>
          <p:cNvSpPr txBox="1"/>
          <p:nvPr/>
        </p:nvSpPr>
        <p:spPr>
          <a:xfrm>
            <a:off x="951391" y="3823192"/>
            <a:ext cx="10289218" cy="615553"/>
          </a:xfrm>
          <a:prstGeom prst="rect">
            <a:avLst/>
          </a:prstGeom>
          <a:noFill/>
        </p:spPr>
        <p:txBody>
          <a:bodyPr wrap="square" lIns="0" tIns="0" rIns="0" bIns="0" rtlCol="0">
            <a:spAutoFit/>
          </a:bodyPr>
          <a:lstStyle/>
          <a:p>
            <a:pPr algn="ctr"/>
            <a:r>
              <a:rPr lang="en-IN" sz="4000" dirty="0">
                <a:hlinkClick r:id="rId2"/>
              </a:rPr>
              <a:t>http://vedantbahel.azurewebsites.net/</a:t>
            </a:r>
            <a:endParaRPr lang="en-IN" sz="4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190760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5ED8-6A95-4D21-9683-C1D5F58261AE}"/>
              </a:ext>
            </a:extLst>
          </p:cNvPr>
          <p:cNvSpPr>
            <a:spLocks noGrp="1"/>
          </p:cNvSpPr>
          <p:nvPr>
            <p:ph type="title"/>
          </p:nvPr>
        </p:nvSpPr>
        <p:spPr>
          <a:xfrm>
            <a:off x="712551" y="2561208"/>
            <a:ext cx="11018520" cy="1107996"/>
          </a:xfrm>
        </p:spPr>
        <p:txBody>
          <a:bodyPr/>
          <a:lstStyle/>
          <a:p>
            <a:r>
              <a:rPr lang="en-IN" dirty="0">
                <a:solidFill>
                  <a:schemeClr val="accent2"/>
                </a:solidFill>
              </a:rPr>
              <a:t>We will learn about how to deploy your </a:t>
            </a:r>
            <a:r>
              <a:rPr lang="en-IN" dirty="0" err="1">
                <a:solidFill>
                  <a:schemeClr val="accent2"/>
                </a:solidFill>
              </a:rPr>
              <a:t>Startup</a:t>
            </a:r>
            <a:r>
              <a:rPr lang="en-IN" dirty="0">
                <a:solidFill>
                  <a:schemeClr val="accent2"/>
                </a:solidFill>
              </a:rPr>
              <a:t> model in a Web App or Mobile App in Lecture 03</a:t>
            </a:r>
          </a:p>
        </p:txBody>
      </p:sp>
    </p:spTree>
    <p:extLst>
      <p:ext uri="{BB962C8B-B14F-4D97-AF65-F5344CB8AC3E}">
        <p14:creationId xmlns:p14="http://schemas.microsoft.com/office/powerpoint/2010/main" val="32007687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accent2"/>
                </a:solidFill>
              </a:rPr>
              <a:t>Classification</a:t>
            </a:r>
          </a:p>
        </p:txBody>
      </p:sp>
      <p:sp>
        <p:nvSpPr>
          <p:cNvPr id="4" name="TextBox 3">
            <a:extLst>
              <a:ext uri="{FF2B5EF4-FFF2-40B4-BE49-F238E27FC236}">
                <a16:creationId xmlns:a16="http://schemas.microsoft.com/office/drawing/2014/main" id="{8EB5877E-E556-4E28-BA5E-015D6DB75C9A}"/>
              </a:ext>
            </a:extLst>
          </p:cNvPr>
          <p:cNvSpPr txBox="1"/>
          <p:nvPr/>
        </p:nvSpPr>
        <p:spPr>
          <a:xfrm>
            <a:off x="6958584" y="6515148"/>
            <a:ext cx="513892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The Machine Learning &amp; Deep Learning Show: Lecture 02</a:t>
            </a:r>
          </a:p>
        </p:txBody>
      </p:sp>
      <p:pic>
        <p:nvPicPr>
          <p:cNvPr id="2050" name="Picture 2" descr="Spam Detection with Logistic Regression - Towards Data Science">
            <a:extLst>
              <a:ext uri="{FF2B5EF4-FFF2-40B4-BE49-F238E27FC236}">
                <a16:creationId xmlns:a16="http://schemas.microsoft.com/office/drawing/2014/main" id="{3F8E0A9F-2FB5-46F0-AB58-121E1E646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509527"/>
            <a:ext cx="5512295" cy="2396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050D35-B59C-4E5A-ACB1-08FBD2F1097D}"/>
              </a:ext>
            </a:extLst>
          </p:cNvPr>
          <p:cNvSpPr txBox="1"/>
          <p:nvPr/>
        </p:nvSpPr>
        <p:spPr>
          <a:xfrm>
            <a:off x="3480047" y="580310"/>
            <a:ext cx="5388746" cy="307777"/>
          </a:xfrm>
          <a:prstGeom prst="rect">
            <a:avLst/>
          </a:prstGeom>
          <a:noFill/>
        </p:spPr>
        <p:txBody>
          <a:bodyPr wrap="square" lIns="0" tIns="0" rIns="0" bIns="0" rtlCol="0">
            <a:spAutoFit/>
          </a:bodyPr>
          <a:lstStyle/>
          <a:p>
            <a:pPr algn="l"/>
            <a:r>
              <a:rPr lang="en-IN" sz="2000" dirty="0">
                <a:gradFill>
                  <a:gsLst>
                    <a:gs pos="2917">
                      <a:schemeClr val="tx1"/>
                    </a:gs>
                    <a:gs pos="30000">
                      <a:schemeClr val="tx1"/>
                    </a:gs>
                  </a:gsLst>
                  <a:lin ang="5400000" scaled="0"/>
                </a:gradFill>
              </a:rPr>
              <a:t>A Type of Supervised Learning</a:t>
            </a:r>
          </a:p>
        </p:txBody>
      </p:sp>
      <p:pic>
        <p:nvPicPr>
          <p:cNvPr id="2052" name="Picture 4" descr="Image Classifier - Cats🐱 vs Dogs🐶 - Towards Data Science">
            <a:extLst>
              <a:ext uri="{FF2B5EF4-FFF2-40B4-BE49-F238E27FC236}">
                <a16:creationId xmlns:a16="http://schemas.microsoft.com/office/drawing/2014/main" id="{8929BCCB-8C95-47C4-A454-D2B92BF77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024" y="439766"/>
            <a:ext cx="4260713" cy="23966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rse cat dog">
            <a:extLst>
              <a:ext uri="{FF2B5EF4-FFF2-40B4-BE49-F238E27FC236}">
                <a16:creationId xmlns:a16="http://schemas.microsoft.com/office/drawing/2014/main" id="{8B28CD2F-6150-48D7-86BC-F19231395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937" y="3882506"/>
            <a:ext cx="4144393" cy="25182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motion Classification in Machine Learning - Debarghya Nandi - Medium">
            <a:extLst>
              <a:ext uri="{FF2B5EF4-FFF2-40B4-BE49-F238E27FC236}">
                <a16:creationId xmlns:a16="http://schemas.microsoft.com/office/drawing/2014/main" id="{80CC5799-ECDE-4D78-8634-3B0956925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3512" y="3429000"/>
            <a:ext cx="2530562" cy="2901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BA297DEF-0007-479C-95FF-BEB974786D2F}"/>
                  </a:ext>
                </a:extLst>
              </p14:cNvPr>
              <p14:cNvContentPartPr/>
              <p14:nvPr/>
            </p14:nvContentPartPr>
            <p14:xfrm>
              <a:off x="875520" y="439200"/>
              <a:ext cx="10852200" cy="6068160"/>
            </p14:xfrm>
          </p:contentPart>
        </mc:Choice>
        <mc:Fallback>
          <p:pic>
            <p:nvPicPr>
              <p:cNvPr id="2" name="Ink 1">
                <a:extLst>
                  <a:ext uri="{FF2B5EF4-FFF2-40B4-BE49-F238E27FC236}">
                    <a16:creationId xmlns:a16="http://schemas.microsoft.com/office/drawing/2014/main" id="{BA297DEF-0007-479C-95FF-BEB974786D2F}"/>
                  </a:ext>
                </a:extLst>
              </p:cNvPr>
              <p:cNvPicPr/>
              <p:nvPr/>
            </p:nvPicPr>
            <p:blipFill>
              <a:blip r:embed="rId8"/>
              <a:stretch>
                <a:fillRect/>
              </a:stretch>
            </p:blipFill>
            <p:spPr>
              <a:xfrm>
                <a:off x="866160" y="429840"/>
                <a:ext cx="10870920" cy="6086880"/>
              </a:xfrm>
              <a:prstGeom prst="rect">
                <a:avLst/>
              </a:prstGeom>
            </p:spPr>
          </p:pic>
        </mc:Fallback>
      </mc:AlternateContent>
    </p:spTree>
    <p:extLst>
      <p:ext uri="{BB962C8B-B14F-4D97-AF65-F5344CB8AC3E}">
        <p14:creationId xmlns:p14="http://schemas.microsoft.com/office/powerpoint/2010/main" val="1369338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C6EE-1CB1-4C3E-8B7A-2D05693ACFCD}"/>
              </a:ext>
            </a:extLst>
          </p:cNvPr>
          <p:cNvSpPr>
            <a:spLocks noGrp="1"/>
          </p:cNvSpPr>
          <p:nvPr>
            <p:ph type="title"/>
          </p:nvPr>
        </p:nvSpPr>
        <p:spPr/>
        <p:txBody>
          <a:bodyPr/>
          <a:lstStyle/>
          <a:p>
            <a:r>
              <a:rPr lang="en-IN" dirty="0">
                <a:solidFill>
                  <a:schemeClr val="accent2"/>
                </a:solidFill>
              </a:rPr>
              <a:t>Algorithms </a:t>
            </a:r>
          </a:p>
        </p:txBody>
      </p:sp>
      <p:sp>
        <p:nvSpPr>
          <p:cNvPr id="3" name="Text Placeholder 2">
            <a:extLst>
              <a:ext uri="{FF2B5EF4-FFF2-40B4-BE49-F238E27FC236}">
                <a16:creationId xmlns:a16="http://schemas.microsoft.com/office/drawing/2014/main" id="{8BE65B51-197C-4541-B533-F02DBEF0DBF9}"/>
              </a:ext>
            </a:extLst>
          </p:cNvPr>
          <p:cNvSpPr>
            <a:spLocks noGrp="1"/>
          </p:cNvSpPr>
          <p:nvPr>
            <p:ph type="body" sz="quarter" idx="10"/>
          </p:nvPr>
        </p:nvSpPr>
        <p:spPr>
          <a:xfrm>
            <a:off x="586740" y="2243364"/>
            <a:ext cx="11018520" cy="3198648"/>
          </a:xfrm>
        </p:spPr>
        <p:txBody>
          <a:bodyPr/>
          <a:lstStyle/>
          <a:p>
            <a:r>
              <a:rPr lang="en-IN" dirty="0"/>
              <a:t>Logistics Regression</a:t>
            </a:r>
          </a:p>
          <a:p>
            <a:r>
              <a:rPr lang="en-IN" dirty="0"/>
              <a:t>Naïve Bayes Classification</a:t>
            </a:r>
          </a:p>
          <a:p>
            <a:r>
              <a:rPr lang="en-IN" dirty="0"/>
              <a:t>Decision Tree</a:t>
            </a:r>
          </a:p>
          <a:p>
            <a:r>
              <a:rPr lang="en-IN" dirty="0"/>
              <a:t>Random Forest</a:t>
            </a:r>
          </a:p>
          <a:p>
            <a:r>
              <a:rPr lang="en-IN" dirty="0"/>
              <a:t>KNN Classifier</a:t>
            </a:r>
          </a:p>
        </p:txBody>
      </p:sp>
      <p:pic>
        <p:nvPicPr>
          <p:cNvPr id="3074" name="Picture 2" descr="Confusion - Skeptical Baby | Make a Meme">
            <a:extLst>
              <a:ext uri="{FF2B5EF4-FFF2-40B4-BE49-F238E27FC236}">
                <a16:creationId xmlns:a16="http://schemas.microsoft.com/office/drawing/2014/main" id="{C99A9FF9-57AA-44CE-A948-CAAF8C1E2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733" y="1322773"/>
            <a:ext cx="3138145" cy="3697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F2097F7-8C97-4A44-9828-091FD589735E}"/>
                  </a:ext>
                </a:extLst>
              </p14:cNvPr>
              <p14:cNvContentPartPr/>
              <p14:nvPr/>
            </p14:nvContentPartPr>
            <p14:xfrm>
              <a:off x="1833480" y="2235960"/>
              <a:ext cx="3197520" cy="2324160"/>
            </p14:xfrm>
          </p:contentPart>
        </mc:Choice>
        <mc:Fallback>
          <p:pic>
            <p:nvPicPr>
              <p:cNvPr id="4" name="Ink 3">
                <a:extLst>
                  <a:ext uri="{FF2B5EF4-FFF2-40B4-BE49-F238E27FC236}">
                    <a16:creationId xmlns:a16="http://schemas.microsoft.com/office/drawing/2014/main" id="{1F2097F7-8C97-4A44-9828-091FD589735E}"/>
                  </a:ext>
                </a:extLst>
              </p:cNvPr>
              <p:cNvPicPr/>
              <p:nvPr/>
            </p:nvPicPr>
            <p:blipFill>
              <a:blip r:embed="rId4"/>
              <a:stretch>
                <a:fillRect/>
              </a:stretch>
            </p:blipFill>
            <p:spPr>
              <a:xfrm>
                <a:off x="1824120" y="2226600"/>
                <a:ext cx="3216240" cy="2342880"/>
              </a:xfrm>
              <a:prstGeom prst="rect">
                <a:avLst/>
              </a:prstGeom>
            </p:spPr>
          </p:pic>
        </mc:Fallback>
      </mc:AlternateContent>
    </p:spTree>
    <p:extLst>
      <p:ext uri="{BB962C8B-B14F-4D97-AF65-F5344CB8AC3E}">
        <p14:creationId xmlns:p14="http://schemas.microsoft.com/office/powerpoint/2010/main" val="10245887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5465-7CDF-4F31-95DF-16727E7E2B92}"/>
              </a:ext>
            </a:extLst>
          </p:cNvPr>
          <p:cNvSpPr>
            <a:spLocks noGrp="1"/>
          </p:cNvSpPr>
          <p:nvPr>
            <p:ph type="title"/>
          </p:nvPr>
        </p:nvSpPr>
        <p:spPr/>
        <p:txBody>
          <a:bodyPr/>
          <a:lstStyle/>
          <a:p>
            <a:r>
              <a:rPr lang="en-IN" dirty="0">
                <a:solidFill>
                  <a:schemeClr val="accent2"/>
                </a:solidFill>
              </a:rPr>
              <a:t>Dataset</a:t>
            </a:r>
          </a:p>
        </p:txBody>
      </p:sp>
      <p:sp>
        <p:nvSpPr>
          <p:cNvPr id="3" name="Text Placeholder 2">
            <a:extLst>
              <a:ext uri="{FF2B5EF4-FFF2-40B4-BE49-F238E27FC236}">
                <a16:creationId xmlns:a16="http://schemas.microsoft.com/office/drawing/2014/main" id="{FAE47904-E21A-460F-945B-56DAF8B9DFF2}"/>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5D77F0AF-A404-4F10-BB5D-975C373D9467}"/>
              </a:ext>
            </a:extLst>
          </p:cNvPr>
          <p:cNvPicPr>
            <a:picLocks noChangeAspect="1"/>
          </p:cNvPicPr>
          <p:nvPr/>
        </p:nvPicPr>
        <p:blipFill rotWithShape="1">
          <a:blip r:embed="rId2"/>
          <a:srcRect l="1966" t="40518" r="44952" b="13916"/>
          <a:stretch/>
        </p:blipFill>
        <p:spPr>
          <a:xfrm>
            <a:off x="461638" y="1225118"/>
            <a:ext cx="11141082" cy="537950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EB4E4977-3851-417D-BB16-1AEC5D5EB49E}"/>
                  </a:ext>
                </a:extLst>
              </p14:cNvPr>
              <p14:cNvContentPartPr/>
              <p14:nvPr/>
            </p14:nvContentPartPr>
            <p14:xfrm>
              <a:off x="964080" y="990360"/>
              <a:ext cx="11022480" cy="5668560"/>
            </p14:xfrm>
          </p:contentPart>
        </mc:Choice>
        <mc:Fallback>
          <p:pic>
            <p:nvPicPr>
              <p:cNvPr id="5" name="Ink 4">
                <a:extLst>
                  <a:ext uri="{FF2B5EF4-FFF2-40B4-BE49-F238E27FC236}">
                    <a16:creationId xmlns:a16="http://schemas.microsoft.com/office/drawing/2014/main" id="{EB4E4977-3851-417D-BB16-1AEC5D5EB49E}"/>
                  </a:ext>
                </a:extLst>
              </p:cNvPr>
              <p:cNvPicPr/>
              <p:nvPr/>
            </p:nvPicPr>
            <p:blipFill>
              <a:blip r:embed="rId4"/>
              <a:stretch>
                <a:fillRect/>
              </a:stretch>
            </p:blipFill>
            <p:spPr>
              <a:xfrm>
                <a:off x="954720" y="981000"/>
                <a:ext cx="11041200" cy="5687280"/>
              </a:xfrm>
              <a:prstGeom prst="rect">
                <a:avLst/>
              </a:prstGeom>
            </p:spPr>
          </p:pic>
        </mc:Fallback>
      </mc:AlternateContent>
    </p:spTree>
    <p:extLst>
      <p:ext uri="{BB962C8B-B14F-4D97-AF65-F5344CB8AC3E}">
        <p14:creationId xmlns:p14="http://schemas.microsoft.com/office/powerpoint/2010/main" val="139025906"/>
      </p:ext>
    </p:extLst>
  </p:cSld>
  <p:clrMapOvr>
    <a:masterClrMapping/>
  </p:clrMapOvr>
  <p:transition>
    <p:fade/>
  </p:transition>
</p:sld>
</file>

<file path=ppt/theme/theme1.xml><?xml version="1.0" encoding="utf-8"?>
<a:theme xmlns:a="http://schemas.openxmlformats.org/drawingml/2006/main"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8bc6fde-72ac-489a-b0a4-ba51770a119a" xsi:nil="true"/>
    <SharedWithUsers xmlns="efd76e83-4173-4a26-b431-618a788339a8">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9" ma:contentTypeDescription="Create a new document." ma:contentTypeScope="" ma:versionID="a89df2058cab5a593722d353eaead93e">
  <xsd:schema xmlns:xsd="http://www.w3.org/2001/XMLSchema" xmlns:xs="http://www.w3.org/2001/XMLSchema" xmlns:p="http://schemas.microsoft.com/office/2006/metadata/properties" xmlns:ns2="78bc6fde-72ac-489a-b0a4-ba51770a119a" xmlns:ns3="efd76e83-4173-4a26-b431-618a788339a8" targetNamespace="http://schemas.microsoft.com/office/2006/metadata/properties" ma:root="true" ma:fieldsID="6b5bfdbecf4e2213c1753b816864b849" ns2:_="" ns3:_="">
    <xsd:import namespace="78bc6fde-72ac-489a-b0a4-ba51770a119a"/>
    <xsd:import namespace="efd76e83-4173-4a26-b431-618a788339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d76e83-4173-4a26-b431-618a788339a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78bc6fde-72ac-489a-b0a4-ba51770a119a"/>
    <ds:schemaRef ds:uri="efd76e83-4173-4a26-b431-618a788339a8"/>
  </ds:schemaRefs>
</ds:datastoreItem>
</file>

<file path=customXml/itemProps2.xml><?xml version="1.0" encoding="utf-8"?>
<ds:datastoreItem xmlns:ds="http://schemas.openxmlformats.org/officeDocument/2006/customXml" ds:itemID="{850FDDDA-2B44-4718-AC8F-B351EFD61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bc6fde-72ac-489a-b0a4-ba51770a119a"/>
    <ds:schemaRef ds:uri="efd76e83-4173-4a26-b431-618a78833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2363</Words>
  <Application>Microsoft Office PowerPoint</Application>
  <PresentationFormat>Widescreen</PresentationFormat>
  <Paragraphs>287</Paragraphs>
  <Slides>42</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42</vt:i4>
      </vt:variant>
    </vt:vector>
  </HeadingPairs>
  <TitlesOfParts>
    <vt:vector size="54" baseType="lpstr">
      <vt:lpstr>Arial</vt:lpstr>
      <vt:lpstr>Consolas</vt:lpstr>
      <vt:lpstr>Courier New</vt:lpstr>
      <vt:lpstr>Helvetica Neue</vt:lpstr>
      <vt:lpstr>Roboto</vt:lpstr>
      <vt:lpstr>Segoe UI</vt:lpstr>
      <vt:lpstr>Segoe UI Light</vt:lpstr>
      <vt:lpstr>Segoe UI Semibold</vt:lpstr>
      <vt:lpstr>Segoe UI Semilight</vt:lpstr>
      <vt:lpstr>Wingdings</vt:lpstr>
      <vt:lpstr>WHITE TEMPLATE</vt:lpstr>
      <vt:lpstr>SOFT BLACK TEMPLATE</vt:lpstr>
      <vt:lpstr>The Machine Learning &amp; Deep Learning Show</vt:lpstr>
      <vt:lpstr>Assignment Discussion</vt:lpstr>
      <vt:lpstr>Question 1</vt:lpstr>
      <vt:lpstr>Question 2</vt:lpstr>
      <vt:lpstr>Question 03</vt:lpstr>
      <vt:lpstr>We will learn about how to deploy your Startup model in a Web App or Mobile App in Lecture 03</vt:lpstr>
      <vt:lpstr>Classification</vt:lpstr>
      <vt:lpstr>Algorithms </vt:lpstr>
      <vt:lpstr>Dataset</vt:lpstr>
      <vt:lpstr>Model </vt:lpstr>
      <vt:lpstr>PowerPoint Presentation</vt:lpstr>
      <vt:lpstr>Confusion Matrix</vt:lpstr>
      <vt:lpstr>PowerPoint Presentation</vt:lpstr>
      <vt:lpstr>PowerPoint Presentation</vt:lpstr>
      <vt:lpstr>PowerPoint Presentation</vt:lpstr>
      <vt:lpstr>PowerPoint Presentation</vt:lpstr>
      <vt:lpstr>Un-supervised Learning</vt:lpstr>
      <vt:lpstr>PowerPoint Presentation</vt:lpstr>
      <vt:lpstr>Clustering</vt:lpstr>
      <vt:lpstr>PowerPoint Presentation</vt:lpstr>
      <vt:lpstr>PowerPoint Presentation</vt:lpstr>
      <vt:lpstr>Applications of Clustering in different fields </vt:lpstr>
      <vt:lpstr>Elbow Method</vt:lpstr>
      <vt:lpstr>PowerPoint Presentation</vt:lpstr>
      <vt:lpstr>PowerPoint Presentation</vt:lpstr>
      <vt:lpstr>K-Means Algorithm</vt:lpstr>
      <vt:lpstr>K-Means Algorithm</vt:lpstr>
      <vt:lpstr>K-Means Algorithm</vt:lpstr>
      <vt:lpstr>K-Means Algorithm</vt:lpstr>
      <vt:lpstr>K-Means Algorithm</vt:lpstr>
      <vt:lpstr>K-Means Algorithm</vt:lpstr>
      <vt:lpstr>Other Clustering Algorithms</vt:lpstr>
      <vt:lpstr>PowerPoint Presentation</vt:lpstr>
      <vt:lpstr>Code: Linear regression   </vt:lpstr>
      <vt:lpstr>Code: Linear regression   </vt:lpstr>
      <vt:lpstr>Code: Linear regression   </vt:lpstr>
      <vt:lpstr>Assignment 2</vt:lpstr>
      <vt:lpstr>Gift For All</vt:lpstr>
      <vt:lpstr>Redeem The Gift!</vt:lpstr>
      <vt:lpstr>PowerPoint Presentation</vt:lpstr>
      <vt:lpstr>Return Gift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Machine Learning &amp; Deep Learning Show</dc:title>
  <dc:creator>Vedant Bahel</dc:creator>
  <cp:lastModifiedBy>Vedant Bahel</cp:lastModifiedBy>
  <cp:revision>1</cp:revision>
  <dcterms:created xsi:type="dcterms:W3CDTF">2020-06-14T13:27:40Z</dcterms:created>
  <dcterms:modified xsi:type="dcterms:W3CDTF">2020-06-14T17:11:13Z</dcterms:modified>
</cp:coreProperties>
</file>